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handoutMasterIdLst>
    <p:handoutMasterId r:id="rId13"/>
  </p:handoutMasterIdLst>
  <p:sldIdLst>
    <p:sldId id="266" r:id="rId2"/>
    <p:sldId id="263" r:id="rId3"/>
    <p:sldId id="265" r:id="rId4"/>
    <p:sldId id="260" r:id="rId5"/>
    <p:sldId id="261" r:id="rId6"/>
    <p:sldId id="267" r:id="rId7"/>
    <p:sldId id="268" r:id="rId8"/>
    <p:sldId id="270" r:id="rId9"/>
    <p:sldId id="269" r:id="rId10"/>
    <p:sldId id="271" r:id="rId1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1" autoAdjust="0"/>
    <p:restoredTop sz="94660"/>
  </p:normalViewPr>
  <p:slideViewPr>
    <p:cSldViewPr>
      <p:cViewPr varScale="1">
        <p:scale>
          <a:sx n="52" d="100"/>
          <a:sy n="52" d="100"/>
        </p:scale>
        <p:origin x="-10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fontAlgn="auto" latinLnBrk="0">
              <a:spcBef>
                <a:spcPts val="0"/>
              </a:spcBef>
              <a:spcAft>
                <a:spcPts val="0"/>
              </a:spcAft>
              <a:defRPr lang="it-IT" sz="1200">
                <a:latin typeface="+mn-lt"/>
              </a:defRPr>
            </a:lvl1pPr>
            <a:extLst/>
          </a:lstStyle>
          <a:p>
            <a:pPr>
              <a:defRPr/>
            </a:pPr>
            <a:endParaRPr/>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fontAlgn="auto" latinLnBrk="0">
              <a:spcBef>
                <a:spcPts val="0"/>
              </a:spcBef>
              <a:spcAft>
                <a:spcPts val="0"/>
              </a:spcAft>
              <a:defRPr lang="it-IT" sz="1200" smtClean="0">
                <a:latin typeface="+mn-lt"/>
              </a:defRPr>
            </a:lvl1pPr>
            <a:extLst/>
          </a:lstStyle>
          <a:p>
            <a:pPr>
              <a:defRPr/>
            </a:pPr>
            <a:fld id="{8CDBEF8E-0B61-4581-8617-AC1C8DBF04D3}" type="datetimeFigureOut">
              <a:rPr/>
              <a:pPr>
                <a:defRPr/>
              </a:pPr>
              <a:t>17/05/2012</a:t>
            </a:fld>
            <a:endParaRPr/>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fontAlgn="auto" latinLnBrk="0">
              <a:spcBef>
                <a:spcPts val="0"/>
              </a:spcBef>
              <a:spcAft>
                <a:spcPts val="0"/>
              </a:spcAft>
              <a:defRPr lang="it-IT" sz="1200">
                <a:latin typeface="+mn-lt"/>
              </a:defRPr>
            </a:lvl1pPr>
            <a:extLst/>
          </a:lstStyle>
          <a:p>
            <a:pPr>
              <a:defRPr/>
            </a:pPr>
            <a:endParaRPr/>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fontAlgn="auto" latinLnBrk="0">
              <a:spcBef>
                <a:spcPts val="0"/>
              </a:spcBef>
              <a:spcAft>
                <a:spcPts val="0"/>
              </a:spcAft>
              <a:defRPr lang="it-IT" sz="1200" smtClean="0">
                <a:latin typeface="+mn-lt"/>
              </a:defRPr>
            </a:lvl1pPr>
            <a:extLst/>
          </a:lstStyle>
          <a:p>
            <a:pPr>
              <a:defRPr/>
            </a:pPr>
            <a:fld id="{747D0C34-0949-4A3E-860B-6470E563F594}" type="slidenum">
              <a:rPr/>
              <a:pPr>
                <a:defRPr/>
              </a:pPr>
              <a:t>‹#›</a:t>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fontAlgn="auto" latinLnBrk="0">
              <a:spcBef>
                <a:spcPts val="0"/>
              </a:spcBef>
              <a:spcAft>
                <a:spcPts val="0"/>
              </a:spcAft>
              <a:defRPr lang="it-IT" sz="1200">
                <a:latin typeface="+mn-lt"/>
              </a:defRPr>
            </a:lvl1pPr>
            <a:extLst/>
          </a:lstStyle>
          <a:p>
            <a:pPr>
              <a:defRPr/>
            </a:pPr>
            <a:endParaRPr/>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fontAlgn="auto" latinLnBrk="0">
              <a:spcBef>
                <a:spcPts val="0"/>
              </a:spcBef>
              <a:spcAft>
                <a:spcPts val="0"/>
              </a:spcAft>
              <a:defRPr lang="it-IT" sz="1200">
                <a:latin typeface="+mn-lt"/>
              </a:defRPr>
            </a:lvl1pPr>
            <a:extLst/>
          </a:lstStyle>
          <a:p>
            <a:pPr>
              <a:defRPr/>
            </a:pPr>
            <a:fld id="{F861BA36-9A84-4B1D-86EF-9F2D76834CFC}" type="datetimeFigureOut">
              <a:rPr/>
              <a:pPr>
                <a:defRPr/>
              </a:pPr>
              <a:t>17/05/2012</a:t>
            </a:fld>
            <a:endParaRPr/>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pPr lvl="0"/>
            <a:endParaRPr lang="it-IT" noProof="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fontAlgn="auto" latinLnBrk="0">
              <a:spcBef>
                <a:spcPts val="0"/>
              </a:spcBef>
              <a:spcAft>
                <a:spcPts val="0"/>
              </a:spcAft>
              <a:defRPr lang="it-IT" sz="1200">
                <a:latin typeface="+mn-lt"/>
              </a:defRPr>
            </a:lvl1pPr>
            <a:extLst/>
          </a:lstStyle>
          <a:p>
            <a:pPr>
              <a:defRPr/>
            </a:pPr>
            <a:endParaRPr/>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fontAlgn="auto" latinLnBrk="0">
              <a:spcBef>
                <a:spcPts val="0"/>
              </a:spcBef>
              <a:spcAft>
                <a:spcPts val="0"/>
              </a:spcAft>
              <a:defRPr lang="it-IT" sz="1200">
                <a:latin typeface="+mn-lt"/>
              </a:defRPr>
            </a:lvl1pPr>
            <a:extLst/>
          </a:lstStyle>
          <a:p>
            <a:pPr>
              <a:defRPr/>
            </a:pPr>
            <a:fld id="{EC6E26A5-533F-4392-82DF-E38C2E370346}"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it-IT" sz="1200" kern="1200">
        <a:solidFill>
          <a:schemeClr val="tx1"/>
        </a:solidFill>
        <a:latin typeface="+mn-lt"/>
        <a:ea typeface="+mn-ea"/>
        <a:cs typeface="+mn-cs"/>
      </a:defRPr>
    </a:lvl1pPr>
    <a:lvl2pPr marL="457200" algn="l" rtl="0" eaLnBrk="0" fontAlgn="base" hangingPunct="0">
      <a:spcBef>
        <a:spcPct val="30000"/>
      </a:spcBef>
      <a:spcAft>
        <a:spcPct val="0"/>
      </a:spcAft>
      <a:defRPr lang="it-IT" sz="1200" kern="1200">
        <a:solidFill>
          <a:schemeClr val="tx1"/>
        </a:solidFill>
        <a:latin typeface="+mn-lt"/>
        <a:ea typeface="+mn-ea"/>
        <a:cs typeface="+mn-cs"/>
      </a:defRPr>
    </a:lvl2pPr>
    <a:lvl3pPr marL="914400" algn="l" rtl="0" eaLnBrk="0" fontAlgn="base" hangingPunct="0">
      <a:spcBef>
        <a:spcPct val="30000"/>
      </a:spcBef>
      <a:spcAft>
        <a:spcPct val="0"/>
      </a:spcAft>
      <a:defRPr lang="it-IT" sz="1200" kern="1200">
        <a:solidFill>
          <a:schemeClr val="tx1"/>
        </a:solidFill>
        <a:latin typeface="+mn-lt"/>
        <a:ea typeface="+mn-ea"/>
        <a:cs typeface="+mn-cs"/>
      </a:defRPr>
    </a:lvl3pPr>
    <a:lvl4pPr marL="1371600" algn="l" rtl="0" eaLnBrk="0" fontAlgn="base" hangingPunct="0">
      <a:spcBef>
        <a:spcPct val="30000"/>
      </a:spcBef>
      <a:spcAft>
        <a:spcPct val="0"/>
      </a:spcAft>
      <a:defRPr lang="it-IT" sz="1200" kern="1200">
        <a:solidFill>
          <a:schemeClr val="tx1"/>
        </a:solidFill>
        <a:latin typeface="+mn-lt"/>
        <a:ea typeface="+mn-ea"/>
        <a:cs typeface="+mn-cs"/>
      </a:defRPr>
    </a:lvl4pPr>
    <a:lvl5pPr marL="1828800" algn="l" rtl="0" eaLnBrk="0" fontAlgn="base" hangingPunct="0">
      <a:spcBef>
        <a:spcPct val="30000"/>
      </a:spcBef>
      <a:spcAft>
        <a:spcPct val="0"/>
      </a:spcAft>
      <a:defRPr lang="it-IT" sz="1200" kern="1200">
        <a:solidFill>
          <a:schemeClr val="tx1"/>
        </a:solidFill>
        <a:latin typeface="+mn-lt"/>
        <a:ea typeface="+mn-ea"/>
        <a:cs typeface="+mn-cs"/>
      </a:defRPr>
    </a:lvl5pPr>
    <a:lvl6pPr marL="2286000" algn="l" rtl="0" latinLnBrk="0">
      <a:defRPr lang="it-IT" sz="1200" kern="1200">
        <a:solidFill>
          <a:schemeClr val="tx1"/>
        </a:solidFill>
        <a:latin typeface="+mn-lt"/>
        <a:ea typeface="+mn-ea"/>
        <a:cs typeface="+mn-cs"/>
      </a:defRPr>
    </a:lvl6pPr>
    <a:lvl7pPr marL="2743200" algn="l" rtl="0" latinLnBrk="0">
      <a:defRPr lang="it-IT" sz="1200" kern="1200">
        <a:solidFill>
          <a:schemeClr val="tx1"/>
        </a:solidFill>
        <a:latin typeface="+mn-lt"/>
        <a:ea typeface="+mn-ea"/>
        <a:cs typeface="+mn-cs"/>
      </a:defRPr>
    </a:lvl7pPr>
    <a:lvl8pPr marL="3200400" algn="l" rtl="0" latinLnBrk="0">
      <a:defRPr lang="it-IT" sz="1200" kern="1200">
        <a:solidFill>
          <a:schemeClr val="tx1"/>
        </a:solidFill>
        <a:latin typeface="+mn-lt"/>
        <a:ea typeface="+mn-ea"/>
        <a:cs typeface="+mn-cs"/>
      </a:defRPr>
    </a:lvl8pPr>
    <a:lvl9pPr marL="3657600" algn="l" rtl="0" latinLnBrk="0">
      <a:defRPr lang="it-IT"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2765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20CFB76-504C-49B5-B2AD-6C55868346F4}" type="slidenum">
              <a:rPr smtClean="0"/>
              <a:pPr fontAlgn="base">
                <a:spcBef>
                  <a:spcPct val="0"/>
                </a:spcBef>
                <a:spcAft>
                  <a:spcPct val="0"/>
                </a:spcAft>
              </a:pPr>
              <a:t>1</a:t>
            </a:fld>
            <a:endParaRP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6083" name="Rectangle 4"/>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37C6776-DC7F-4614-B6DF-19B180CD3179}" type="slidenum">
              <a:rPr smtClean="0"/>
              <a:pPr fontAlgn="base">
                <a:spcBef>
                  <a:spcPct val="0"/>
                </a:spcBef>
                <a:spcAft>
                  <a:spcPct val="0"/>
                </a:spcAft>
              </a:pPr>
              <a:t>10</a:t>
            </a:fld>
            <a:endParaRP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29699" name="Rectangle 4"/>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68B73EC-ADBF-4D91-B4D1-7D4A458CA0AE}" type="slidenum">
              <a:rPr smtClean="0"/>
              <a:pPr fontAlgn="base">
                <a:spcBef>
                  <a:spcPct val="0"/>
                </a:spcBef>
                <a:spcAft>
                  <a:spcPct val="0"/>
                </a:spcAft>
              </a:pPr>
              <a:t>2</a:t>
            </a:fld>
            <a:endParaRP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174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A160344-05B0-44FD-8BD1-37E6F7E88160}" type="slidenum">
              <a:rPr smtClean="0"/>
              <a:pPr fontAlgn="base">
                <a:spcBef>
                  <a:spcPct val="0"/>
                </a:spcBef>
                <a:spcAft>
                  <a:spcPct val="0"/>
                </a:spcAft>
              </a:pPr>
              <a:t>3</a:t>
            </a:fld>
            <a:endParaRP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3795" name="Rectangle 4"/>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CC7424E-DD35-4DF9-B5EE-A9B122535800}" type="slidenum">
              <a:rPr smtClean="0"/>
              <a:pPr fontAlgn="base">
                <a:spcBef>
                  <a:spcPct val="0"/>
                </a:spcBef>
                <a:spcAft>
                  <a:spcPct val="0"/>
                </a:spcAft>
              </a:pPr>
              <a:t>4</a:t>
            </a:fld>
            <a:endParaRP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5843" name="Rectangle 4"/>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A6907E4-2524-4701-A7EF-A0EDABAF2DBD}" type="slidenum">
              <a:rPr smtClean="0"/>
              <a:pPr fontAlgn="base">
                <a:spcBef>
                  <a:spcPct val="0"/>
                </a:spcBef>
                <a:spcAft>
                  <a:spcPct val="0"/>
                </a:spcAft>
              </a:pPr>
              <a:t>5</a:t>
            </a:fld>
            <a:endParaRP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789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61C84E3-261C-407C-A65F-BEF75E4240A5}" type="slidenum">
              <a:rPr smtClean="0"/>
              <a:pPr fontAlgn="base">
                <a:spcBef>
                  <a:spcPct val="0"/>
                </a:spcBef>
                <a:spcAft>
                  <a:spcPct val="0"/>
                </a:spcAft>
              </a:pPr>
              <a:t>6</a:t>
            </a:fld>
            <a:endParaRP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39939" name="Rectangle 4"/>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C0DFDA9-13BE-4C55-96F2-E66E06F8596D}" type="slidenum">
              <a:rPr smtClean="0"/>
              <a:pPr fontAlgn="base">
                <a:spcBef>
                  <a:spcPct val="0"/>
                </a:spcBef>
                <a:spcAft>
                  <a:spcPct val="0"/>
                </a:spcAft>
              </a:pPr>
              <a:t>7</a:t>
            </a:fld>
            <a:endParaRP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198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BE4A617-0707-4A21-9B46-DC9AE14B7EBB}" type="slidenum">
              <a:rPr smtClean="0"/>
              <a:pPr fontAlgn="base">
                <a:spcBef>
                  <a:spcPct val="0"/>
                </a:spcBef>
                <a:spcAft>
                  <a:spcPct val="0"/>
                </a:spcAft>
              </a:pPr>
              <a:t>8</a:t>
            </a:fld>
            <a:endParaRP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44035" name="Rectangle 4"/>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17F9237-A5EF-41BC-9BE9-C153A7EF5A62}" type="slidenum">
              <a:rPr smtClean="0"/>
              <a:pPr fontAlgn="base">
                <a:spcBef>
                  <a:spcPct val="0"/>
                </a:spcBef>
                <a:spcAft>
                  <a:spcPct val="0"/>
                </a:spcAft>
              </a:pPr>
              <a:t>9</a:t>
            </a:fld>
            <a:endParaRP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pertina album">
    <p:spTree>
      <p:nvGrpSpPr>
        <p:cNvPr id="1" name=""/>
        <p:cNvGrpSpPr/>
        <p:nvPr/>
      </p:nvGrpSpPr>
      <p:grpSpPr>
        <a:xfrm>
          <a:off x="0" y="0"/>
          <a:ext cx="0" cy="0"/>
          <a:chOff x="0" y="0"/>
          <a:chExt cx="0" cy="0"/>
        </a:xfrm>
      </p:grpSpPr>
      <p:sp>
        <p:nvSpPr>
          <p:cNvPr id="5" name="Rectangle 9"/>
          <p:cNvSpPr/>
          <p:nvPr userDrawn="1"/>
        </p:nvSpPr>
        <p:spPr>
          <a:xfrm>
            <a:off x="7162800" y="136525"/>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it-IT"/>
          </a:p>
        </p:txBody>
      </p:sp>
      <p:sp>
        <p:nvSpPr>
          <p:cNvPr id="31" name="Text Placeholder 30"/>
          <p:cNvSpPr>
            <a:spLocks noGrp="1"/>
          </p:cNvSpPr>
          <p:nvPr>
            <p:ph type="body" sz="quarter" idx="10"/>
          </p:nvPr>
        </p:nvSpPr>
        <p:spPr>
          <a:xfrm>
            <a:off x="228600" y="5467350"/>
            <a:ext cx="8672946" cy="1238250"/>
          </a:xfrm>
          <a:solidFill>
            <a:schemeClr val="accent1"/>
          </a:solidFill>
        </p:spPr>
        <p:txBody>
          <a:bodyPr anchor="ctr">
            <a:noAutofit/>
          </a:bodyPr>
          <a:lstStyle>
            <a:lvl1pPr marL="0" indent="0" algn="l" eaLnBrk="1" latinLnBrk="0" hangingPunct="1">
              <a:buFontTx/>
              <a:buNone/>
              <a:defRPr kumimoji="0" lang="it-IT" sz="4800" baseline="0">
                <a:solidFill>
                  <a:schemeClr val="bg1"/>
                </a:solidFill>
              </a:defRPr>
            </a:lvl1pPr>
            <a:extLst/>
          </a:lstStyle>
          <a:p>
            <a:pPr lvl="0"/>
            <a:r>
              <a:rPr lang="en-US"/>
              <a:t>Click to edit Master text styles</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8" name="Rectangle 17"/>
          <p:cNvSpPr>
            <a:spLocks noGrp="1"/>
          </p:cNvSpPr>
          <p:nvPr>
            <p:ph type="body" sz="quarter" idx="15"/>
          </p:nvPr>
        </p:nvSpPr>
        <p:spPr>
          <a:xfrm rot="16200000">
            <a:off x="5372100" y="2247900"/>
            <a:ext cx="5181600" cy="990600"/>
          </a:xfrm>
        </p:spPr>
        <p:txBody>
          <a:bodyPr/>
          <a:lstStyle>
            <a:lvl1pPr marL="0" indent="0" algn="r" eaLnBrk="1" latinLnBrk="0" hangingPunct="1">
              <a:buNone/>
              <a:defRPr kumimoji="0" lang="it-IT" sz="2000">
                <a:solidFill>
                  <a:srgbClr val="FFFFFF"/>
                </a:solidFill>
              </a:defRPr>
            </a:lvl1pPr>
          </a:lstStyle>
          <a:p>
            <a:pPr lvl="0"/>
            <a:r>
              <a:rPr lang="en-US"/>
              <a:t>Click to edit Master text styles</a:t>
            </a:r>
          </a:p>
        </p:txBody>
      </p:sp>
      <p:sp>
        <p:nvSpPr>
          <p:cNvPr id="7" name="Rectangle 10"/>
          <p:cNvSpPr>
            <a:spLocks noGrp="1"/>
          </p:cNvSpPr>
          <p:nvPr>
            <p:ph type="dt" sz="half" idx="16"/>
          </p:nvPr>
        </p:nvSpPr>
        <p:spPr/>
        <p:txBody>
          <a:bodyPr/>
          <a:lstStyle>
            <a:lvl1pPr>
              <a:defRPr/>
            </a:lvl1pPr>
            <a:extLst/>
          </a:lstStyle>
          <a:p>
            <a:pPr>
              <a:defRPr/>
            </a:pPr>
            <a:fld id="{8EC939C7-A770-403A-9628-D5D57BACA2E2}" type="datetimeFigureOut">
              <a:rPr/>
              <a:pPr>
                <a:defRPr/>
              </a:pPr>
              <a:t>17/05/2012</a:t>
            </a:fld>
            <a:endParaRPr/>
          </a:p>
        </p:txBody>
      </p:sp>
      <p:sp>
        <p:nvSpPr>
          <p:cNvPr id="8" name="Rectangle 12"/>
          <p:cNvSpPr>
            <a:spLocks noGrp="1"/>
          </p:cNvSpPr>
          <p:nvPr>
            <p:ph type="sldNum" sz="quarter" idx="17"/>
          </p:nvPr>
        </p:nvSpPr>
        <p:spPr/>
        <p:txBody>
          <a:bodyPr/>
          <a:lstStyle>
            <a:lvl1pPr>
              <a:defRPr/>
            </a:lvl1pPr>
            <a:extLst/>
          </a:lstStyle>
          <a:p>
            <a:pPr>
              <a:defRPr/>
            </a:pPr>
            <a:fld id="{F6C93551-60C5-4CCB-ADA1-4174DDA903A1}" type="slidenum">
              <a:rPr/>
              <a:pPr>
                <a:defRPr/>
              </a:pPr>
              <a:t>‹#›</a:t>
            </a:fld>
            <a:endParaRPr/>
          </a:p>
        </p:txBody>
      </p:sp>
      <p:sp>
        <p:nvSpPr>
          <p:cNvPr id="9" name="Rectangle 13"/>
          <p:cNvSpPr>
            <a:spLocks noGrp="1"/>
          </p:cNvSpPr>
          <p:nvPr>
            <p:ph type="ftr" sz="quarter" idx="18"/>
          </p:nvPr>
        </p:nvSpPr>
        <p:spPr>
          <a:xfrm rot="16200000">
            <a:off x="7296151" y="3698875"/>
            <a:ext cx="2933700" cy="365125"/>
          </a:xfrm>
        </p:spPr>
        <p:txBody>
          <a:bodyPr/>
          <a:lstStyle>
            <a:lvl1pPr>
              <a:defRPr/>
            </a:lvl1pPr>
            <a:extLst/>
          </a:lstStyle>
          <a:p>
            <a:pPr>
              <a:defRPr/>
            </a:pPr>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foto orizzontali con didascalia">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2" name="Text Placeholder 11"/>
          <p:cNvSpPr>
            <a:spLocks noGrp="1"/>
          </p:cNvSpPr>
          <p:nvPr>
            <p:ph type="body" sz="quarter" idx="14"/>
          </p:nvPr>
        </p:nvSpPr>
        <p:spPr>
          <a:xfrm>
            <a:off x="228600" y="228600"/>
            <a:ext cx="3947160" cy="2960370"/>
          </a:xfrm>
        </p:spPr>
        <p:txBody>
          <a:bodyPr anchor="b"/>
          <a:lstStyle>
            <a:lvl1pPr marL="0" marR="0" indent="0" algn="r" eaLnBrk="1" latinLnBrk="0" hangingPunct="1">
              <a:buFontTx/>
              <a:buNone/>
              <a:defRPr kumimoji="0" lang="it-IT" sz="2000" i="0"/>
            </a:lvl1pPr>
            <a:extLst/>
          </a:lstStyle>
          <a:p>
            <a:pPr lvl="0"/>
            <a:r>
              <a:rPr lang="en-US"/>
              <a:t>Click to edit Master text styles</a:t>
            </a:r>
          </a:p>
        </p:txBody>
      </p:sp>
      <p:sp>
        <p:nvSpPr>
          <p:cNvPr id="6" name="Rectangle 5"/>
          <p:cNvSpPr>
            <a:spLocks noGrp="1"/>
          </p:cNvSpPr>
          <p:nvPr>
            <p:ph type="dt" sz="half" idx="15"/>
          </p:nvPr>
        </p:nvSpPr>
        <p:spPr/>
        <p:txBody>
          <a:bodyPr/>
          <a:lstStyle>
            <a:lvl1pPr>
              <a:defRPr/>
            </a:lvl1pPr>
            <a:extLst/>
          </a:lstStyle>
          <a:p>
            <a:pPr>
              <a:defRPr/>
            </a:pPr>
            <a:fld id="{D6F82BFC-93EF-4F5E-BD20-D5414F28A952}" type="datetimeFigureOut">
              <a:rPr/>
              <a:pPr>
                <a:defRPr/>
              </a:pPr>
              <a:t>17/05/2012</a:t>
            </a:fld>
            <a:endParaRPr/>
          </a:p>
        </p:txBody>
      </p:sp>
      <p:sp>
        <p:nvSpPr>
          <p:cNvPr id="7" name="Rectangle 6"/>
          <p:cNvSpPr>
            <a:spLocks noGrp="1"/>
          </p:cNvSpPr>
          <p:nvPr>
            <p:ph type="sldNum" sz="quarter" idx="16"/>
          </p:nvPr>
        </p:nvSpPr>
        <p:spPr/>
        <p:txBody>
          <a:bodyPr/>
          <a:lstStyle>
            <a:lvl1pPr>
              <a:defRPr>
                <a:solidFill>
                  <a:srgbClr val="FFFFFF"/>
                </a:solidFill>
              </a:defRPr>
            </a:lvl1pPr>
            <a:extLst/>
          </a:lstStyle>
          <a:p>
            <a:pPr>
              <a:defRPr/>
            </a:pPr>
            <a:fld id="{A76CF638-0393-48A6-8FCC-B8DB58C75D36}" type="slidenum">
              <a:rPr/>
              <a:pPr>
                <a:defRPr/>
              </a:pPr>
              <a:t>‹#›</a:t>
            </a:fld>
            <a:endParaRPr/>
          </a:p>
        </p:txBody>
      </p:sp>
      <p:sp>
        <p:nvSpPr>
          <p:cNvPr id="8" name="Rectangle 7"/>
          <p:cNvSpPr>
            <a:spLocks noGrp="1"/>
          </p:cNvSpPr>
          <p:nvPr>
            <p:ph type="ftr" sz="quarter" idx="17"/>
          </p:nvPr>
        </p:nvSpPr>
        <p:spPr/>
        <p:txBody>
          <a:bodyPr/>
          <a:lstStyle>
            <a:lvl1pPr>
              <a:defRPr/>
            </a:lvl1pPr>
            <a:extLst/>
          </a:lstStyle>
          <a:p>
            <a:pPr>
              <a:defRPr/>
            </a:pPr>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foto: 1 verticale e 2 orizzontali">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5" name="Rectangle 4"/>
          <p:cNvSpPr>
            <a:spLocks noGrp="1"/>
          </p:cNvSpPr>
          <p:nvPr>
            <p:ph type="dt" sz="half" idx="14"/>
          </p:nvPr>
        </p:nvSpPr>
        <p:spPr/>
        <p:txBody>
          <a:bodyPr/>
          <a:lstStyle>
            <a:lvl1pPr>
              <a:defRPr/>
            </a:lvl1pPr>
            <a:extLst/>
          </a:lstStyle>
          <a:p>
            <a:pPr>
              <a:defRPr/>
            </a:pPr>
            <a:fld id="{A57D2624-C656-46E5-A5C3-CC2DA813CCE9}" type="datetimeFigureOut">
              <a:rPr/>
              <a:pPr>
                <a:defRPr/>
              </a:pPr>
              <a:t>17/05/2012</a:t>
            </a:fld>
            <a:endParaRPr/>
          </a:p>
        </p:txBody>
      </p:sp>
      <p:sp>
        <p:nvSpPr>
          <p:cNvPr id="7" name="Rectangle 6"/>
          <p:cNvSpPr>
            <a:spLocks noGrp="1"/>
          </p:cNvSpPr>
          <p:nvPr>
            <p:ph type="sldNum" sz="quarter" idx="15"/>
          </p:nvPr>
        </p:nvSpPr>
        <p:spPr/>
        <p:txBody>
          <a:bodyPr/>
          <a:lstStyle>
            <a:lvl1pPr>
              <a:defRPr>
                <a:solidFill>
                  <a:srgbClr val="FFFFFF"/>
                </a:solidFill>
              </a:defRPr>
            </a:lvl1pPr>
            <a:extLst/>
          </a:lstStyle>
          <a:p>
            <a:pPr>
              <a:defRPr/>
            </a:pPr>
            <a:fld id="{F9F80791-2D75-45A0-B398-99F8921E7A9E}" type="slidenum">
              <a:rPr/>
              <a:pPr>
                <a:defRPr/>
              </a:pPr>
              <a:t>‹#›</a:t>
            </a:fld>
            <a:endParaRPr/>
          </a:p>
        </p:txBody>
      </p:sp>
      <p:sp>
        <p:nvSpPr>
          <p:cNvPr id="8" name="Rectangle 7"/>
          <p:cNvSpPr>
            <a:spLocks noGrp="1"/>
          </p:cNvSpPr>
          <p:nvPr>
            <p:ph type="ftr" sz="quarter" idx="16"/>
          </p:nvPr>
        </p:nvSpPr>
        <p:spPr/>
        <p:txBody>
          <a:bodyPr/>
          <a:lstStyle>
            <a:lvl1pPr>
              <a:defRPr/>
            </a:lvl1pPr>
            <a:extLst/>
          </a:lstStyle>
          <a:p>
            <a:pPr>
              <a:defRPr/>
            </a:pPr>
            <a:endParaRP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foto verticali con didascalie">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2" name="Text Placeholder 21"/>
          <p:cNvSpPr>
            <a:spLocks noGrp="1"/>
          </p:cNvSpPr>
          <p:nvPr>
            <p:ph type="body" sz="quarter" idx="16"/>
          </p:nvPr>
        </p:nvSpPr>
        <p:spPr>
          <a:xfrm>
            <a:off x="152400" y="228600"/>
            <a:ext cx="1676400" cy="2743200"/>
          </a:xfrm>
        </p:spPr>
        <p:txBody>
          <a:bodyPr/>
          <a:lstStyle>
            <a:lvl1pPr marL="0" marR="0" indent="0" algn="r" eaLnBrk="1" latinLnBrk="0" hangingPunct="1">
              <a:buFontTx/>
              <a:buNone/>
              <a:defRPr kumimoji="0" lang="it-IT" sz="1600" baseline="0"/>
            </a:lvl1pPr>
            <a:extLst/>
          </a:lstStyle>
          <a:p>
            <a:pPr lvl="0"/>
            <a:r>
              <a:rPr lang="en-US"/>
              <a:t>Click to edit Master text styles</a:t>
            </a:r>
          </a:p>
        </p:txBody>
      </p:sp>
      <p:sp>
        <p:nvSpPr>
          <p:cNvPr id="5" name="Text Placeholder 4"/>
          <p:cNvSpPr>
            <a:spLocks noGrp="1"/>
          </p:cNvSpPr>
          <p:nvPr>
            <p:ph type="body" sz="quarter" idx="29"/>
          </p:nvPr>
        </p:nvSpPr>
        <p:spPr>
          <a:xfrm>
            <a:off x="6629400" y="228600"/>
            <a:ext cx="1676400" cy="1905000"/>
          </a:xfrm>
        </p:spPr>
        <p:txBody>
          <a:bodyPr/>
          <a:lstStyle>
            <a:lvl1pPr marL="0" marR="0" indent="0" algn="l" eaLnBrk="1" latinLnBrk="0" hangingPunct="1">
              <a:buFontTx/>
              <a:buNone/>
              <a:defRPr kumimoji="0" lang="it-IT" sz="1600" baseline="0"/>
            </a:lvl1pPr>
            <a:extLst/>
          </a:lstStyle>
          <a:p>
            <a:pPr lvl="0"/>
            <a:r>
              <a:rPr lang="en-US"/>
              <a:t>Click to edit Master text styles</a:t>
            </a:r>
          </a:p>
        </p:txBody>
      </p:sp>
      <p:sp>
        <p:nvSpPr>
          <p:cNvPr id="20" name="Text Placeholder 19"/>
          <p:cNvSpPr>
            <a:spLocks noGrp="1"/>
          </p:cNvSpPr>
          <p:nvPr>
            <p:ph type="body" sz="quarter" idx="28"/>
          </p:nvPr>
        </p:nvSpPr>
        <p:spPr>
          <a:xfrm>
            <a:off x="152400" y="4724400"/>
            <a:ext cx="1676400" cy="1905000"/>
          </a:xfrm>
        </p:spPr>
        <p:txBody>
          <a:bodyPr anchor="b"/>
          <a:lstStyle>
            <a:lvl1pPr marL="0" marR="0" indent="0" algn="r" eaLnBrk="1" latinLnBrk="0" hangingPunct="1">
              <a:buFontTx/>
              <a:buNone/>
              <a:defRPr kumimoji="0" lang="it-IT" sz="1600" baseline="0"/>
            </a:lvl1pPr>
            <a:extLst/>
          </a:lstStyle>
          <a:p>
            <a:pPr lvl="0"/>
            <a:r>
              <a:rPr lang="en-US"/>
              <a:t>Click to edit Master text styles</a:t>
            </a:r>
          </a:p>
        </p:txBody>
      </p:sp>
      <p:sp>
        <p:nvSpPr>
          <p:cNvPr id="21" name="Text Placeholder 20"/>
          <p:cNvSpPr>
            <a:spLocks noGrp="1"/>
          </p:cNvSpPr>
          <p:nvPr>
            <p:ph type="body" sz="quarter" idx="30"/>
          </p:nvPr>
        </p:nvSpPr>
        <p:spPr>
          <a:xfrm>
            <a:off x="6629400" y="4724400"/>
            <a:ext cx="1676400" cy="1905000"/>
          </a:xfrm>
        </p:spPr>
        <p:txBody>
          <a:bodyPr anchor="b"/>
          <a:lstStyle>
            <a:lvl1pPr marL="0" marR="0" indent="0" algn="l" eaLnBrk="1" latinLnBrk="0" hangingPunct="1">
              <a:buFontTx/>
              <a:buNone/>
              <a:defRPr kumimoji="0" lang="it-IT" sz="1600" baseline="0"/>
            </a:lvl1pPr>
            <a:extLst/>
          </a:lstStyle>
          <a:p>
            <a:pPr lvl="0"/>
            <a:r>
              <a:rPr lang="en-US"/>
              <a:t>Click to edit Master text styles</a:t>
            </a:r>
          </a:p>
        </p:txBody>
      </p:sp>
      <p:sp>
        <p:nvSpPr>
          <p:cNvPr id="10" name="Rectangle 9"/>
          <p:cNvSpPr>
            <a:spLocks noGrp="1"/>
          </p:cNvSpPr>
          <p:nvPr>
            <p:ph type="dt" sz="half" idx="31"/>
          </p:nvPr>
        </p:nvSpPr>
        <p:spPr/>
        <p:txBody>
          <a:bodyPr/>
          <a:lstStyle>
            <a:lvl1pPr>
              <a:defRPr/>
            </a:lvl1pPr>
            <a:extLst/>
          </a:lstStyle>
          <a:p>
            <a:pPr>
              <a:defRPr/>
            </a:pPr>
            <a:fld id="{03F04480-8A77-497A-BDD5-BFC9A56C9E50}" type="datetimeFigureOut">
              <a:rPr/>
              <a:pPr>
                <a:defRPr/>
              </a:pPr>
              <a:t>17/05/2012</a:t>
            </a:fld>
            <a:endParaRPr/>
          </a:p>
        </p:txBody>
      </p:sp>
      <p:sp>
        <p:nvSpPr>
          <p:cNvPr id="11" name="Rectangle 10"/>
          <p:cNvSpPr>
            <a:spLocks noGrp="1"/>
          </p:cNvSpPr>
          <p:nvPr>
            <p:ph type="sldNum" sz="quarter" idx="32"/>
          </p:nvPr>
        </p:nvSpPr>
        <p:spPr/>
        <p:txBody>
          <a:bodyPr/>
          <a:lstStyle>
            <a:lvl1pPr>
              <a:defRPr>
                <a:solidFill>
                  <a:srgbClr val="FFFFFF"/>
                </a:solidFill>
              </a:defRPr>
            </a:lvl1pPr>
            <a:extLst/>
          </a:lstStyle>
          <a:p>
            <a:pPr>
              <a:defRPr/>
            </a:pPr>
            <a:fld id="{C708784A-4185-40BA-830C-916F05E7E388}" type="slidenum">
              <a:rPr/>
              <a:pPr>
                <a:defRPr/>
              </a:pPr>
              <a:t>‹#›</a:t>
            </a:fld>
            <a:endParaRPr/>
          </a:p>
        </p:txBody>
      </p:sp>
      <p:sp>
        <p:nvSpPr>
          <p:cNvPr id="12" name="Rectangle 11"/>
          <p:cNvSpPr>
            <a:spLocks noGrp="1"/>
          </p:cNvSpPr>
          <p:nvPr>
            <p:ph type="ftr" sz="quarter" idx="33"/>
          </p:nvPr>
        </p:nvSpPr>
        <p:spPr/>
        <p:txBody>
          <a:bodyPr/>
          <a:lstStyle>
            <a:lvl1pPr>
              <a:defRPr/>
            </a:lvl1pPr>
            <a:extLst/>
          </a:lstStyle>
          <a:p>
            <a:pPr>
              <a:defRPr/>
            </a:pPr>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foto orizzontali con didascalie">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7" name="Text Placeholder 26"/>
          <p:cNvSpPr>
            <a:spLocks noGrp="1"/>
          </p:cNvSpPr>
          <p:nvPr>
            <p:ph type="body" sz="quarter" idx="16"/>
          </p:nvPr>
        </p:nvSpPr>
        <p:spPr>
          <a:xfrm>
            <a:off x="533400" y="6324600"/>
            <a:ext cx="3657600" cy="304800"/>
          </a:xfrm>
        </p:spPr>
        <p:txBody>
          <a:bodyPr/>
          <a:lstStyle>
            <a:lvl1pPr marL="0" marR="0" indent="0" algn="l" eaLnBrk="1" latinLnBrk="0" hangingPunct="1">
              <a:buFontTx/>
              <a:buNone/>
              <a:defRPr kumimoji="0" lang="it-IT" sz="1600" baseline="0"/>
            </a:lvl1pPr>
            <a:extLst/>
          </a:lstStyle>
          <a:p>
            <a:pPr lvl="0"/>
            <a:r>
              <a:rPr lang="en-US"/>
              <a:t>Click to edit Master text styles</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8" name="Text Placeholder 17"/>
          <p:cNvSpPr>
            <a:spLocks noGrp="1"/>
          </p:cNvSpPr>
          <p:nvPr>
            <p:ph type="body" sz="quarter" idx="22"/>
          </p:nvPr>
        </p:nvSpPr>
        <p:spPr>
          <a:xfrm>
            <a:off x="533400" y="304800"/>
            <a:ext cx="3657600" cy="304800"/>
          </a:xfrm>
        </p:spPr>
        <p:txBody>
          <a:bodyPr/>
          <a:lstStyle>
            <a:lvl1pPr marL="0" marR="0" indent="0" algn="l" eaLnBrk="1" latinLnBrk="0" hangingPunct="1">
              <a:buFontTx/>
              <a:buNone/>
              <a:defRPr kumimoji="0" lang="it-IT" sz="1600" baseline="0"/>
            </a:lvl1pPr>
            <a:extLst/>
          </a:lstStyle>
          <a:p>
            <a:pPr lvl="0"/>
            <a:r>
              <a:rPr lang="en-US"/>
              <a:t>Click to edit Master text styles</a:t>
            </a:r>
          </a:p>
        </p:txBody>
      </p:sp>
      <p:sp>
        <p:nvSpPr>
          <p:cNvPr id="5" name="Text Placeholder 4"/>
          <p:cNvSpPr>
            <a:spLocks noGrp="1"/>
          </p:cNvSpPr>
          <p:nvPr>
            <p:ph type="body" sz="quarter" idx="23"/>
          </p:nvPr>
        </p:nvSpPr>
        <p:spPr>
          <a:xfrm>
            <a:off x="4267200" y="6324600"/>
            <a:ext cx="3657600" cy="304800"/>
          </a:xfrm>
        </p:spPr>
        <p:txBody>
          <a:bodyPr/>
          <a:lstStyle>
            <a:lvl1pPr marL="0" marR="0" indent="0" algn="l" eaLnBrk="1" latinLnBrk="0" hangingPunct="1">
              <a:buFontTx/>
              <a:buNone/>
              <a:defRPr kumimoji="0" lang="it-IT" sz="1600" baseline="0"/>
            </a:lvl1pPr>
            <a:extLst/>
          </a:lstStyle>
          <a:p>
            <a:pPr lvl="0"/>
            <a:r>
              <a:rPr lang="en-US"/>
              <a:t>Click to edit Master text styles</a:t>
            </a:r>
          </a:p>
        </p:txBody>
      </p:sp>
      <p:sp>
        <p:nvSpPr>
          <p:cNvPr id="4" name="Text Placeholder 3"/>
          <p:cNvSpPr>
            <a:spLocks noGrp="1"/>
          </p:cNvSpPr>
          <p:nvPr>
            <p:ph type="body" sz="quarter" idx="24"/>
          </p:nvPr>
        </p:nvSpPr>
        <p:spPr>
          <a:xfrm>
            <a:off x="4267200" y="304800"/>
            <a:ext cx="3657600" cy="304800"/>
          </a:xfrm>
        </p:spPr>
        <p:txBody>
          <a:bodyPr/>
          <a:lstStyle>
            <a:lvl1pPr marL="0" marR="0" indent="0" algn="l" eaLnBrk="1" latinLnBrk="0" hangingPunct="1">
              <a:buFontTx/>
              <a:buNone/>
              <a:defRPr kumimoji="0" lang="it-IT" sz="1600" baseline="0"/>
            </a:lvl1pPr>
            <a:extLst/>
          </a:lstStyle>
          <a:p>
            <a:pPr lvl="0"/>
            <a:r>
              <a:rPr lang="en-US"/>
              <a:t>Click to edit Master text styles</a:t>
            </a:r>
          </a:p>
        </p:txBody>
      </p:sp>
      <p:sp>
        <p:nvSpPr>
          <p:cNvPr id="10" name="Rectangle 9"/>
          <p:cNvSpPr>
            <a:spLocks noGrp="1"/>
          </p:cNvSpPr>
          <p:nvPr>
            <p:ph type="dt" sz="half" idx="25"/>
          </p:nvPr>
        </p:nvSpPr>
        <p:spPr/>
        <p:txBody>
          <a:bodyPr/>
          <a:lstStyle>
            <a:lvl1pPr>
              <a:defRPr/>
            </a:lvl1pPr>
            <a:extLst/>
          </a:lstStyle>
          <a:p>
            <a:pPr>
              <a:defRPr/>
            </a:pPr>
            <a:fld id="{9D6CF6FF-0DEE-439F-A3DC-FC7CA97CE08D}" type="datetimeFigureOut">
              <a:rPr/>
              <a:pPr>
                <a:defRPr/>
              </a:pPr>
              <a:t>17/05/2012</a:t>
            </a:fld>
            <a:endParaRPr/>
          </a:p>
        </p:txBody>
      </p:sp>
      <p:sp>
        <p:nvSpPr>
          <p:cNvPr id="11" name="Rectangle 10"/>
          <p:cNvSpPr>
            <a:spLocks noGrp="1"/>
          </p:cNvSpPr>
          <p:nvPr>
            <p:ph type="sldNum" sz="quarter" idx="26"/>
          </p:nvPr>
        </p:nvSpPr>
        <p:spPr/>
        <p:txBody>
          <a:bodyPr/>
          <a:lstStyle>
            <a:lvl1pPr>
              <a:defRPr>
                <a:solidFill>
                  <a:srgbClr val="FFFFFF"/>
                </a:solidFill>
              </a:defRPr>
            </a:lvl1pPr>
            <a:extLst/>
          </a:lstStyle>
          <a:p>
            <a:pPr>
              <a:defRPr/>
            </a:pPr>
            <a:fld id="{8148BBB1-5EFB-4DFE-B416-0D8F9628BC1F}" type="slidenum">
              <a:rPr/>
              <a:pPr>
                <a:defRPr/>
              </a:pPr>
              <a:t>‹#›</a:t>
            </a:fld>
            <a:endParaRPr/>
          </a:p>
        </p:txBody>
      </p:sp>
      <p:sp>
        <p:nvSpPr>
          <p:cNvPr id="12" name="Rectangle 11"/>
          <p:cNvSpPr>
            <a:spLocks noGrp="1"/>
          </p:cNvSpPr>
          <p:nvPr>
            <p:ph type="ftr" sz="quarter" idx="27"/>
          </p:nvPr>
        </p:nvSpPr>
        <p:spPr/>
        <p:txBody>
          <a:bodyPr/>
          <a:lstStyle>
            <a:lvl1pPr>
              <a:defRPr/>
            </a:lvl1pPr>
            <a:extLst/>
          </a:lstStyle>
          <a:p>
            <a:pPr>
              <a:defRPr/>
            </a:pPr>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foto verticali con didascalia grande">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31" name="Text Placeholder 30"/>
          <p:cNvSpPr>
            <a:spLocks noGrp="1"/>
          </p:cNvSpPr>
          <p:nvPr>
            <p:ph type="body" sz="quarter" idx="29"/>
          </p:nvPr>
        </p:nvSpPr>
        <p:spPr>
          <a:xfrm>
            <a:off x="228600" y="3352800"/>
            <a:ext cx="8153400" cy="3048000"/>
          </a:xfrm>
        </p:spPr>
        <p:txBody>
          <a:bodyPr/>
          <a:lstStyle>
            <a:lvl1pPr marL="0" marR="0" indent="0" algn="l" eaLnBrk="1" latinLnBrk="0" hangingPunct="1">
              <a:buFontTx/>
              <a:buNone/>
              <a:defRPr kumimoji="0" lang="it-IT" sz="2800" baseline="0"/>
            </a:lvl1pPr>
            <a:extLst/>
          </a:lstStyle>
          <a:p>
            <a:pPr lvl="0"/>
            <a:r>
              <a:rPr lang="en-US"/>
              <a:t>Click to edit Master text styles</a:t>
            </a:r>
          </a:p>
        </p:txBody>
      </p:sp>
      <p:sp>
        <p:nvSpPr>
          <p:cNvPr id="7" name="Rectangle 6"/>
          <p:cNvSpPr>
            <a:spLocks noGrp="1"/>
          </p:cNvSpPr>
          <p:nvPr>
            <p:ph type="dt" sz="half" idx="33"/>
          </p:nvPr>
        </p:nvSpPr>
        <p:spPr/>
        <p:txBody>
          <a:bodyPr/>
          <a:lstStyle>
            <a:lvl1pPr>
              <a:defRPr/>
            </a:lvl1pPr>
            <a:extLst/>
          </a:lstStyle>
          <a:p>
            <a:pPr>
              <a:defRPr/>
            </a:pPr>
            <a:fld id="{A811B990-BA5E-49A7-B39C-43DE0D83D9EA}" type="datetimeFigureOut">
              <a:rPr/>
              <a:pPr>
                <a:defRPr/>
              </a:pPr>
              <a:t>17/05/2012</a:t>
            </a:fld>
            <a:endParaRPr/>
          </a:p>
        </p:txBody>
      </p:sp>
      <p:sp>
        <p:nvSpPr>
          <p:cNvPr id="8" name="Rectangle 7"/>
          <p:cNvSpPr>
            <a:spLocks noGrp="1"/>
          </p:cNvSpPr>
          <p:nvPr>
            <p:ph type="sldNum" sz="quarter" idx="34"/>
          </p:nvPr>
        </p:nvSpPr>
        <p:spPr/>
        <p:txBody>
          <a:bodyPr/>
          <a:lstStyle>
            <a:lvl1pPr>
              <a:defRPr>
                <a:solidFill>
                  <a:srgbClr val="FFFFFF"/>
                </a:solidFill>
              </a:defRPr>
            </a:lvl1pPr>
            <a:extLst/>
          </a:lstStyle>
          <a:p>
            <a:pPr>
              <a:defRPr/>
            </a:pPr>
            <a:fld id="{0D5F159E-F3BA-4F48-B268-2B0DC1CA362E}" type="slidenum">
              <a:rPr/>
              <a:pPr>
                <a:defRPr/>
              </a:pPr>
              <a:t>‹#›</a:t>
            </a:fld>
            <a:endParaRPr/>
          </a:p>
        </p:txBody>
      </p:sp>
      <p:sp>
        <p:nvSpPr>
          <p:cNvPr id="9" name="Rectangle 8"/>
          <p:cNvSpPr>
            <a:spLocks noGrp="1"/>
          </p:cNvSpPr>
          <p:nvPr>
            <p:ph type="ftr" sz="quarter" idx="35"/>
          </p:nvPr>
        </p:nvSpPr>
        <p:spPr/>
        <p:txBody>
          <a:bodyPr/>
          <a:lstStyle>
            <a:lvl1pPr>
              <a:defRPr/>
            </a:lvl1pPr>
            <a:extLst/>
          </a:lstStyle>
          <a:p>
            <a:pPr>
              <a:defRPr/>
            </a:pPr>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foto: 1 verticale e 3 orizzontali">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6" name="Rectangle 5"/>
          <p:cNvSpPr>
            <a:spLocks noGrp="1"/>
          </p:cNvSpPr>
          <p:nvPr>
            <p:ph type="dt" sz="half" idx="24"/>
          </p:nvPr>
        </p:nvSpPr>
        <p:spPr/>
        <p:txBody>
          <a:bodyPr/>
          <a:lstStyle>
            <a:lvl1pPr>
              <a:defRPr/>
            </a:lvl1pPr>
            <a:extLst/>
          </a:lstStyle>
          <a:p>
            <a:pPr>
              <a:defRPr/>
            </a:pPr>
            <a:fld id="{00FEF778-2E01-48BF-A93D-A90325E057F1}" type="datetimeFigureOut">
              <a:rPr/>
              <a:pPr>
                <a:defRPr/>
              </a:pPr>
              <a:t>17/05/2012</a:t>
            </a:fld>
            <a:endParaRPr/>
          </a:p>
        </p:txBody>
      </p:sp>
      <p:sp>
        <p:nvSpPr>
          <p:cNvPr id="7" name="Rectangle 6"/>
          <p:cNvSpPr>
            <a:spLocks noGrp="1"/>
          </p:cNvSpPr>
          <p:nvPr>
            <p:ph type="sldNum" sz="quarter" idx="25"/>
          </p:nvPr>
        </p:nvSpPr>
        <p:spPr/>
        <p:txBody>
          <a:bodyPr/>
          <a:lstStyle>
            <a:lvl1pPr>
              <a:defRPr>
                <a:solidFill>
                  <a:srgbClr val="FFFFFF"/>
                </a:solidFill>
              </a:defRPr>
            </a:lvl1pPr>
            <a:extLst/>
          </a:lstStyle>
          <a:p>
            <a:pPr>
              <a:defRPr/>
            </a:pPr>
            <a:fld id="{10ED9924-F3F0-47EC-BD9F-BD406C5C90AA}" type="slidenum">
              <a:rPr/>
              <a:pPr>
                <a:defRPr/>
              </a:pPr>
              <a:t>‹#›</a:t>
            </a:fld>
            <a:endParaRPr/>
          </a:p>
        </p:txBody>
      </p:sp>
      <p:sp>
        <p:nvSpPr>
          <p:cNvPr id="8" name="Rectangle 7"/>
          <p:cNvSpPr>
            <a:spLocks noGrp="1"/>
          </p:cNvSpPr>
          <p:nvPr>
            <p:ph type="ftr" sz="quarter" idx="26"/>
          </p:nvPr>
        </p:nvSpPr>
        <p:spPr/>
        <p:txBody>
          <a:bodyPr/>
          <a:lstStyle>
            <a:lvl1pPr>
              <a:defRPr/>
            </a:lvl1pPr>
            <a:extLst/>
          </a:lstStyle>
          <a:p>
            <a:pPr>
              <a:defRPr/>
            </a:pPr>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foto: 3 verticali e 2 orizzontali">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7" name="Rectangle 6"/>
          <p:cNvSpPr>
            <a:spLocks noGrp="1"/>
          </p:cNvSpPr>
          <p:nvPr>
            <p:ph type="dt" sz="half" idx="29"/>
          </p:nvPr>
        </p:nvSpPr>
        <p:spPr/>
        <p:txBody>
          <a:bodyPr/>
          <a:lstStyle>
            <a:lvl1pPr>
              <a:defRPr/>
            </a:lvl1pPr>
            <a:extLst/>
          </a:lstStyle>
          <a:p>
            <a:pPr>
              <a:defRPr/>
            </a:pPr>
            <a:fld id="{DDD1BDCC-44C6-4DE6-8EE5-D9D6249DFCC3}" type="datetimeFigureOut">
              <a:rPr/>
              <a:pPr>
                <a:defRPr/>
              </a:pPr>
              <a:t>17/05/2012</a:t>
            </a:fld>
            <a:endParaRPr/>
          </a:p>
        </p:txBody>
      </p:sp>
      <p:sp>
        <p:nvSpPr>
          <p:cNvPr id="8" name="Rectangle 7"/>
          <p:cNvSpPr>
            <a:spLocks noGrp="1"/>
          </p:cNvSpPr>
          <p:nvPr>
            <p:ph type="sldNum" sz="quarter" idx="30"/>
          </p:nvPr>
        </p:nvSpPr>
        <p:spPr/>
        <p:txBody>
          <a:bodyPr/>
          <a:lstStyle>
            <a:lvl1pPr>
              <a:defRPr>
                <a:solidFill>
                  <a:srgbClr val="FFFFFF"/>
                </a:solidFill>
              </a:defRPr>
            </a:lvl1pPr>
            <a:extLst/>
          </a:lstStyle>
          <a:p>
            <a:pPr>
              <a:defRPr/>
            </a:pPr>
            <a:fld id="{BCF064DF-2B4B-41D4-B149-3EDD06169A24}" type="slidenum">
              <a:rPr/>
              <a:pPr>
                <a:defRPr/>
              </a:pPr>
              <a:t>‹#›</a:t>
            </a:fld>
            <a:endParaRPr/>
          </a:p>
        </p:txBody>
      </p:sp>
      <p:sp>
        <p:nvSpPr>
          <p:cNvPr id="9" name="Rectangle 8"/>
          <p:cNvSpPr>
            <a:spLocks noGrp="1"/>
          </p:cNvSpPr>
          <p:nvPr>
            <p:ph type="ftr" sz="quarter" idx="31"/>
          </p:nvPr>
        </p:nvSpPr>
        <p:spPr/>
        <p:txBody>
          <a:bodyPr/>
          <a:lstStyle>
            <a:lvl1pPr>
              <a:defRPr/>
            </a:lvl1pPr>
            <a:extLst/>
          </a:lstStyle>
          <a:p>
            <a:pPr>
              <a:defRPr/>
            </a:pPr>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foto: 3 verticali e 2 orizzontali">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8" name="Rectangle 7"/>
          <p:cNvSpPr>
            <a:spLocks noGrp="1"/>
          </p:cNvSpPr>
          <p:nvPr>
            <p:ph type="dt" sz="half" idx="31"/>
          </p:nvPr>
        </p:nvSpPr>
        <p:spPr/>
        <p:txBody>
          <a:bodyPr/>
          <a:lstStyle>
            <a:lvl1pPr>
              <a:defRPr/>
            </a:lvl1pPr>
            <a:extLst/>
          </a:lstStyle>
          <a:p>
            <a:pPr>
              <a:defRPr/>
            </a:pPr>
            <a:fld id="{B6A1D028-0FC1-4DB6-BC58-F975B1F0002C}" type="datetimeFigureOut">
              <a:rPr/>
              <a:pPr>
                <a:defRPr/>
              </a:pPr>
              <a:t>17/05/2012</a:t>
            </a:fld>
            <a:endParaRPr/>
          </a:p>
        </p:txBody>
      </p:sp>
      <p:sp>
        <p:nvSpPr>
          <p:cNvPr id="10" name="Rectangle 9"/>
          <p:cNvSpPr>
            <a:spLocks noGrp="1"/>
          </p:cNvSpPr>
          <p:nvPr>
            <p:ph type="sldNum" sz="quarter" idx="32"/>
          </p:nvPr>
        </p:nvSpPr>
        <p:spPr/>
        <p:txBody>
          <a:bodyPr/>
          <a:lstStyle>
            <a:lvl1pPr>
              <a:defRPr>
                <a:solidFill>
                  <a:srgbClr val="FFFFFF"/>
                </a:solidFill>
              </a:defRPr>
            </a:lvl1pPr>
            <a:extLst/>
          </a:lstStyle>
          <a:p>
            <a:pPr>
              <a:defRPr/>
            </a:pPr>
            <a:fld id="{ECD88511-28A7-46C7-8739-450EA4A3AB52}" type="slidenum">
              <a:rPr/>
              <a:pPr>
                <a:defRPr/>
              </a:pPr>
              <a:t>‹#›</a:t>
            </a:fld>
            <a:endParaRPr/>
          </a:p>
        </p:txBody>
      </p:sp>
      <p:sp>
        <p:nvSpPr>
          <p:cNvPr id="11" name="Rectangle 10"/>
          <p:cNvSpPr>
            <a:spLocks noGrp="1"/>
          </p:cNvSpPr>
          <p:nvPr>
            <p:ph type="ftr" sz="quarter" idx="33"/>
          </p:nvPr>
        </p:nvSpPr>
        <p:spPr/>
        <p:txBody>
          <a:bodyPr/>
          <a:lstStyle>
            <a:lvl1pPr>
              <a:defRPr/>
            </a:lvl1pPr>
            <a:extLst/>
          </a:lstStyle>
          <a:p>
            <a:pPr>
              <a:defRPr/>
            </a:pPr>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 foto quadrata con didascalia">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marR="0" indent="-342900" algn="ctr" rtl="0" eaLnBrk="1" latinLnBrk="0" hangingPunct="1">
              <a:spcBef>
                <a:spcPct val="20000"/>
              </a:spcBef>
              <a:buFontTx/>
              <a:buNone/>
              <a:defRPr kumimoji="0" lang="it-IT" sz="2000" i="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7" name="Text Placeholder 6"/>
          <p:cNvSpPr>
            <a:spLocks noGrp="1"/>
          </p:cNvSpPr>
          <p:nvPr>
            <p:ph type="body" sz="quarter" idx="15"/>
          </p:nvPr>
        </p:nvSpPr>
        <p:spPr>
          <a:xfrm>
            <a:off x="2133600" y="5715000"/>
            <a:ext cx="4876800" cy="838200"/>
          </a:xfrm>
        </p:spPr>
        <p:txBody>
          <a:bodyPr tIns="91440" rIns="9144" bIns="91440"/>
          <a:lstStyle>
            <a:lvl1pPr marL="0" marR="0" indent="0" algn="l" eaLnBrk="1" latinLnBrk="0" hangingPunct="1">
              <a:buFontTx/>
              <a:buNone/>
              <a:defRPr kumimoji="0" lang="it-IT" sz="2000" i="0"/>
            </a:lvl1pPr>
            <a:extLst/>
          </a:lstStyle>
          <a:p>
            <a:pPr lvl="0"/>
            <a:r>
              <a:rPr lang="en-US"/>
              <a:t>Click to edit Master text styles</a:t>
            </a:r>
          </a:p>
        </p:txBody>
      </p:sp>
      <p:sp>
        <p:nvSpPr>
          <p:cNvPr id="4" name="Rectangle 7"/>
          <p:cNvSpPr>
            <a:spLocks noGrp="1"/>
          </p:cNvSpPr>
          <p:nvPr>
            <p:ph type="dt" sz="half" idx="16"/>
          </p:nvPr>
        </p:nvSpPr>
        <p:spPr/>
        <p:txBody>
          <a:bodyPr/>
          <a:lstStyle>
            <a:lvl1pPr>
              <a:defRPr/>
            </a:lvl1pPr>
            <a:extLst/>
          </a:lstStyle>
          <a:p>
            <a:pPr>
              <a:defRPr/>
            </a:pPr>
            <a:fld id="{F20021C7-E816-4377-9C80-3957AD7FBF3C}" type="datetimeFigureOut">
              <a:rPr/>
              <a:pPr>
                <a:defRPr/>
              </a:pPr>
              <a:t>17/05/2012</a:t>
            </a:fld>
            <a:endParaRPr/>
          </a:p>
        </p:txBody>
      </p:sp>
      <p:sp>
        <p:nvSpPr>
          <p:cNvPr id="5" name="Rectangle 8"/>
          <p:cNvSpPr>
            <a:spLocks noGrp="1"/>
          </p:cNvSpPr>
          <p:nvPr>
            <p:ph type="sldNum" sz="quarter" idx="17"/>
          </p:nvPr>
        </p:nvSpPr>
        <p:spPr/>
        <p:txBody>
          <a:bodyPr/>
          <a:lstStyle>
            <a:lvl1pPr>
              <a:defRPr>
                <a:solidFill>
                  <a:srgbClr val="FFFFFF"/>
                </a:solidFill>
              </a:defRPr>
            </a:lvl1pPr>
            <a:extLst/>
          </a:lstStyle>
          <a:p>
            <a:pPr>
              <a:defRPr/>
            </a:pPr>
            <a:fld id="{06308CF5-C927-4CEC-92D8-0060FB55E7C0}" type="slidenum">
              <a:rPr/>
              <a:pPr>
                <a:defRPr/>
              </a:pPr>
              <a:t>‹#›</a:t>
            </a:fld>
            <a:endParaRPr/>
          </a:p>
        </p:txBody>
      </p:sp>
      <p:sp>
        <p:nvSpPr>
          <p:cNvPr id="8" name="Rectangle 9"/>
          <p:cNvSpPr>
            <a:spLocks noGrp="1"/>
          </p:cNvSpPr>
          <p:nvPr>
            <p:ph type="ftr" sz="quarter" idx="18"/>
          </p:nvPr>
        </p:nvSpPr>
        <p:spPr/>
        <p:txBody>
          <a:bodyPr/>
          <a:lstStyle>
            <a:lvl1pPr>
              <a:defRPr/>
            </a:lvl1pPr>
            <a:extLst/>
          </a:lstStyle>
          <a:p>
            <a:pPr>
              <a:defRPr/>
            </a:pPr>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foto quadrate con didascalia">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marR="0" indent="1588" algn="ctr" rtl="0" eaLnBrk="1" latinLnBrk="0" hangingPunct="1">
              <a:spcBef>
                <a:spcPct val="20000"/>
              </a:spcBef>
              <a:buFontTx/>
              <a:buNone/>
              <a:defRPr kumimoji="0" lang="it-IT" sz="2400" i="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marR="0" indent="-342900" algn="ctr" rtl="0" eaLnBrk="1" latinLnBrk="0" hangingPunct="1">
              <a:spcBef>
                <a:spcPct val="20000"/>
              </a:spcBef>
              <a:buFontTx/>
              <a:buNone/>
              <a:defRPr kumimoji="0" lang="it-IT" sz="2000" i="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8" name="Text Placeholder 7"/>
          <p:cNvSpPr>
            <a:spLocks noGrp="1"/>
          </p:cNvSpPr>
          <p:nvPr>
            <p:ph type="body" sz="quarter" idx="15"/>
          </p:nvPr>
        </p:nvSpPr>
        <p:spPr>
          <a:xfrm>
            <a:off x="4953000" y="4648200"/>
            <a:ext cx="3200400" cy="1295400"/>
          </a:xfrm>
        </p:spPr>
        <p:txBody>
          <a:bodyPr tIns="91440" rIns="9144" bIns="91440"/>
          <a:lstStyle>
            <a:lvl1pPr marL="0" marR="0" indent="0" algn="l" eaLnBrk="1" latinLnBrk="0" hangingPunct="1">
              <a:buFontTx/>
              <a:buNone/>
              <a:defRPr kumimoji="0" lang="it-IT" sz="2000" i="0"/>
            </a:lvl1pPr>
            <a:extLst/>
          </a:lstStyle>
          <a:p>
            <a:pPr lvl="0"/>
            <a:r>
              <a:rPr lang="en-US"/>
              <a:t>Click to edit Master text styles</a:t>
            </a:r>
          </a:p>
        </p:txBody>
      </p:sp>
      <p:sp>
        <p:nvSpPr>
          <p:cNvPr id="9" name="Text Placeholder 8"/>
          <p:cNvSpPr>
            <a:spLocks noGrp="1"/>
          </p:cNvSpPr>
          <p:nvPr>
            <p:ph type="body" sz="quarter" idx="16"/>
          </p:nvPr>
        </p:nvSpPr>
        <p:spPr>
          <a:xfrm>
            <a:off x="1143000" y="4648200"/>
            <a:ext cx="3200400" cy="1295400"/>
          </a:xfrm>
        </p:spPr>
        <p:txBody>
          <a:bodyPr tIns="91440" rIns="9144" bIns="91440"/>
          <a:lstStyle>
            <a:lvl1pPr marL="0" marR="0" indent="0" algn="l" eaLnBrk="1" latinLnBrk="0" hangingPunct="1">
              <a:buFontTx/>
              <a:buNone/>
              <a:defRPr kumimoji="0" lang="it-IT" sz="2000" i="0"/>
            </a:lvl1pPr>
            <a:extLst/>
          </a:lstStyle>
          <a:p>
            <a:pPr lvl="0"/>
            <a:r>
              <a:rPr lang="en-US"/>
              <a:t>Click to edit Master text styles</a:t>
            </a:r>
          </a:p>
        </p:txBody>
      </p:sp>
      <p:sp>
        <p:nvSpPr>
          <p:cNvPr id="10" name="Rectangle 9"/>
          <p:cNvSpPr>
            <a:spLocks noGrp="1"/>
          </p:cNvSpPr>
          <p:nvPr>
            <p:ph type="dt" sz="half" idx="17"/>
          </p:nvPr>
        </p:nvSpPr>
        <p:spPr/>
        <p:txBody>
          <a:bodyPr/>
          <a:lstStyle>
            <a:lvl1pPr>
              <a:defRPr/>
            </a:lvl1pPr>
            <a:extLst/>
          </a:lstStyle>
          <a:p>
            <a:pPr>
              <a:defRPr/>
            </a:pPr>
            <a:fld id="{A7A3D96B-9D47-43DD-B61A-BA8BEAE919DA}" type="datetimeFigureOut">
              <a:rPr/>
              <a:pPr>
                <a:defRPr/>
              </a:pPr>
              <a:t>17/05/2012</a:t>
            </a:fld>
            <a:endParaRPr/>
          </a:p>
        </p:txBody>
      </p:sp>
      <p:sp>
        <p:nvSpPr>
          <p:cNvPr id="11" name="Rectangle 10"/>
          <p:cNvSpPr>
            <a:spLocks noGrp="1"/>
          </p:cNvSpPr>
          <p:nvPr>
            <p:ph type="sldNum" sz="quarter" idx="18"/>
          </p:nvPr>
        </p:nvSpPr>
        <p:spPr/>
        <p:txBody>
          <a:bodyPr/>
          <a:lstStyle>
            <a:lvl1pPr>
              <a:defRPr>
                <a:solidFill>
                  <a:srgbClr val="FFFFFF"/>
                </a:solidFill>
              </a:defRPr>
            </a:lvl1pPr>
            <a:extLst/>
          </a:lstStyle>
          <a:p>
            <a:pPr>
              <a:defRPr/>
            </a:pPr>
            <a:fld id="{90AE9EAF-9FB5-4A37-8879-C5425262BC7E}" type="slidenum">
              <a:rPr/>
              <a:pPr>
                <a:defRPr/>
              </a:pPr>
              <a:t>‹#›</a:t>
            </a:fld>
            <a:endParaRPr/>
          </a:p>
        </p:txBody>
      </p:sp>
      <p:sp>
        <p:nvSpPr>
          <p:cNvPr id="12" name="Rectangle 11"/>
          <p:cNvSpPr>
            <a:spLocks noGrp="1"/>
          </p:cNvSpPr>
          <p:nvPr>
            <p:ph type="ftr" sz="quarter" idx="19"/>
          </p:nvPr>
        </p:nvSpPr>
        <p:spPr/>
        <p:txBody>
          <a:bodyPr/>
          <a:lstStyle>
            <a:lvl1pPr>
              <a:defRPr/>
            </a:lvl1pPr>
            <a:extLst/>
          </a:lstStyle>
          <a:p>
            <a:pPr>
              <a:defRPr/>
            </a:pPr>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foto orizzontale con didascalia">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9" name="Text Placeholder 18"/>
          <p:cNvSpPr>
            <a:spLocks noGrp="1"/>
          </p:cNvSpPr>
          <p:nvPr>
            <p:ph type="body" sz="quarter" idx="11"/>
          </p:nvPr>
        </p:nvSpPr>
        <p:spPr>
          <a:xfrm>
            <a:off x="533400" y="5943600"/>
            <a:ext cx="7467600" cy="762000"/>
          </a:xfrm>
        </p:spPr>
        <p:txBody>
          <a:bodyPr/>
          <a:lstStyle>
            <a:lvl1pPr marL="0" marR="0" indent="0" algn="r" eaLnBrk="1" latinLnBrk="0" hangingPunct="1">
              <a:buFontTx/>
              <a:buNone/>
              <a:defRPr kumimoji="0" lang="it-IT" sz="2400" i="0" baseline="0"/>
            </a:lvl1pPr>
            <a:extLst/>
          </a:lstStyle>
          <a:p>
            <a:pPr lvl="0"/>
            <a:r>
              <a:rPr lang="en-US"/>
              <a:t>Click to edit Master text styles</a:t>
            </a:r>
          </a:p>
        </p:txBody>
      </p:sp>
      <p:sp>
        <p:nvSpPr>
          <p:cNvPr id="4" name="Rectangle 6"/>
          <p:cNvSpPr>
            <a:spLocks noGrp="1"/>
          </p:cNvSpPr>
          <p:nvPr>
            <p:ph type="dt" sz="half" idx="12"/>
          </p:nvPr>
        </p:nvSpPr>
        <p:spPr/>
        <p:txBody>
          <a:bodyPr/>
          <a:lstStyle>
            <a:lvl1pPr>
              <a:defRPr/>
            </a:lvl1pPr>
            <a:extLst/>
          </a:lstStyle>
          <a:p>
            <a:pPr>
              <a:defRPr/>
            </a:pPr>
            <a:fld id="{0673FCED-1DFE-4393-92C3-6A9026C40137}" type="datetimeFigureOut">
              <a:rPr/>
              <a:pPr>
                <a:defRPr/>
              </a:pPr>
              <a:t>17/05/2012</a:t>
            </a:fld>
            <a:endParaRPr/>
          </a:p>
        </p:txBody>
      </p:sp>
      <p:sp>
        <p:nvSpPr>
          <p:cNvPr id="5" name="Rectangle 7"/>
          <p:cNvSpPr>
            <a:spLocks noGrp="1"/>
          </p:cNvSpPr>
          <p:nvPr>
            <p:ph type="sldNum" sz="quarter" idx="13"/>
          </p:nvPr>
        </p:nvSpPr>
        <p:spPr/>
        <p:txBody>
          <a:bodyPr/>
          <a:lstStyle>
            <a:lvl1pPr>
              <a:defRPr>
                <a:solidFill>
                  <a:srgbClr val="FFFFFF"/>
                </a:solidFill>
              </a:defRPr>
            </a:lvl1pPr>
            <a:extLst/>
          </a:lstStyle>
          <a:p>
            <a:pPr>
              <a:defRPr/>
            </a:pPr>
            <a:fld id="{6CC0221B-8BBD-4430-B9D7-BF3B145FC2EE}" type="slidenum">
              <a:rPr/>
              <a:pPr>
                <a:defRPr/>
              </a:pPr>
              <a:t>‹#›</a:t>
            </a:fld>
            <a:endParaRPr/>
          </a:p>
        </p:txBody>
      </p:sp>
      <p:sp>
        <p:nvSpPr>
          <p:cNvPr id="6" name="Rectangle 8"/>
          <p:cNvSpPr>
            <a:spLocks noGrp="1"/>
          </p:cNvSpPr>
          <p:nvPr>
            <p:ph type="ftr" sz="quarter" idx="14"/>
          </p:nvPr>
        </p:nvSpPr>
        <p:spPr/>
        <p:txBody>
          <a:bodyPr/>
          <a:lstStyle>
            <a:lvl1pPr>
              <a:defRPr/>
            </a:lvl1pPr>
            <a:extLst/>
          </a:lstStyle>
          <a:p>
            <a:pPr>
              <a:defRPr/>
            </a:pPr>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con didascalia">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marR="0" indent="-342900" algn="ctr" rtl="0" eaLnBrk="1" latinLnBrk="0" hangingPunct="1">
              <a:spcBef>
                <a:spcPct val="20000"/>
              </a:spcBef>
              <a:buFontTx/>
              <a:buNone/>
              <a:defRPr kumimoji="0" lang="it-IT" sz="2000" i="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7" name="Text Placeholder 6"/>
          <p:cNvSpPr>
            <a:spLocks noGrp="1"/>
          </p:cNvSpPr>
          <p:nvPr>
            <p:ph type="body" sz="quarter" idx="31"/>
          </p:nvPr>
        </p:nvSpPr>
        <p:spPr>
          <a:xfrm>
            <a:off x="228600" y="4343400"/>
            <a:ext cx="8229600" cy="1676400"/>
          </a:xfrm>
        </p:spPr>
        <p:txBody>
          <a:bodyPr tIns="91440" rIns="9144" bIns="91440"/>
          <a:lstStyle>
            <a:lvl1pPr marL="0" marR="0" indent="0" algn="r" eaLnBrk="1" latinLnBrk="0" hangingPunct="1">
              <a:buFontTx/>
              <a:buNone/>
              <a:defRPr kumimoji="0" lang="it-IT" sz="2000" i="0"/>
            </a:lvl1pPr>
            <a:extLst/>
          </a:lstStyle>
          <a:p>
            <a:pPr lvl="0"/>
            <a:r>
              <a:rPr lang="en-US"/>
              <a:t>Click to edit Master text styles</a:t>
            </a:r>
          </a:p>
        </p:txBody>
      </p:sp>
      <p:sp>
        <p:nvSpPr>
          <p:cNvPr id="4" name="Rectangle 7"/>
          <p:cNvSpPr>
            <a:spLocks noGrp="1"/>
          </p:cNvSpPr>
          <p:nvPr>
            <p:ph type="dt" sz="half" idx="32"/>
          </p:nvPr>
        </p:nvSpPr>
        <p:spPr/>
        <p:txBody>
          <a:bodyPr/>
          <a:lstStyle>
            <a:lvl1pPr>
              <a:defRPr/>
            </a:lvl1pPr>
            <a:extLst/>
          </a:lstStyle>
          <a:p>
            <a:pPr>
              <a:defRPr/>
            </a:pPr>
            <a:fld id="{DA4F2662-FF4C-4189-809D-39E94242312A}" type="datetimeFigureOut">
              <a:rPr/>
              <a:pPr>
                <a:defRPr/>
              </a:pPr>
              <a:t>17/05/2012</a:t>
            </a:fld>
            <a:endParaRPr/>
          </a:p>
        </p:txBody>
      </p:sp>
      <p:sp>
        <p:nvSpPr>
          <p:cNvPr id="5" name="Rectangle 8"/>
          <p:cNvSpPr>
            <a:spLocks noGrp="1"/>
          </p:cNvSpPr>
          <p:nvPr>
            <p:ph type="sldNum" sz="quarter" idx="33"/>
          </p:nvPr>
        </p:nvSpPr>
        <p:spPr/>
        <p:txBody>
          <a:bodyPr/>
          <a:lstStyle>
            <a:lvl1pPr>
              <a:defRPr>
                <a:solidFill>
                  <a:srgbClr val="FFFFFF"/>
                </a:solidFill>
              </a:defRPr>
            </a:lvl1pPr>
            <a:extLst/>
          </a:lstStyle>
          <a:p>
            <a:pPr>
              <a:defRPr/>
            </a:pPr>
            <a:fld id="{9EDB838F-F699-4948-80C0-A47F95073260}" type="slidenum">
              <a:rPr/>
              <a:pPr>
                <a:defRPr/>
              </a:pPr>
              <a:t>‹#›</a:t>
            </a:fld>
            <a:endParaRPr/>
          </a:p>
        </p:txBody>
      </p:sp>
      <p:sp>
        <p:nvSpPr>
          <p:cNvPr id="8" name="Rectangle 9"/>
          <p:cNvSpPr>
            <a:spLocks noGrp="1"/>
          </p:cNvSpPr>
          <p:nvPr>
            <p:ph type="ftr" sz="quarter" idx="34"/>
          </p:nvPr>
        </p:nvSpPr>
        <p:spPr/>
        <p:txBody>
          <a:bodyPr/>
          <a:lstStyle>
            <a:lvl1pPr>
              <a:defRPr/>
            </a:lvl1pPr>
            <a:extLst/>
          </a:lstStyle>
          <a:p>
            <a:pPr>
              <a:defRPr/>
            </a:pPr>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it-IT" smtClean="0"/>
              <a:t>Fare clic per modificare lo stile del titolo</a:t>
            </a:r>
            <a:endParaRPr/>
          </a:p>
        </p:txBody>
      </p:sp>
      <p:sp>
        <p:nvSpPr>
          <p:cNvPr id="3" name="Content Placeholder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lvl1pPr>
              <a:defRPr/>
            </a:lvl1pPr>
          </a:lstStyle>
          <a:p>
            <a:pPr>
              <a:defRPr/>
            </a:pPr>
            <a:fld id="{AA16BA1C-4D71-466F-A7D3-7C2EBD1C984A}" type="datetimeFigureOut">
              <a:rPr/>
              <a:pPr>
                <a:defRPr/>
              </a:pPr>
              <a:t>17/05/2012</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05ED9ADC-B687-4689-972F-BE4F89752D52}" type="slidenum">
              <a:rPr/>
              <a:pPr>
                <a:defRPr/>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7DA428-56C4-4FE9-91A4-91D560317295}" type="datetimeFigureOut">
              <a:rPr/>
              <a:pPr>
                <a:defRPr/>
              </a:pPr>
              <a:t>17/05/2012</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pPr>
              <a:defRPr/>
            </a:pPr>
            <a:fld id="{F49C5313-D5A3-422F-8065-064AE8B31FC7}"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foto verticale con didascalia">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5" name="Text Placeholder 24"/>
          <p:cNvSpPr>
            <a:spLocks noGrp="1"/>
          </p:cNvSpPr>
          <p:nvPr>
            <p:ph type="body" sz="quarter" idx="11"/>
          </p:nvPr>
        </p:nvSpPr>
        <p:spPr>
          <a:xfrm>
            <a:off x="5105400" y="228600"/>
            <a:ext cx="3200400" cy="3810000"/>
          </a:xfrm>
        </p:spPr>
        <p:txBody>
          <a:bodyPr tIns="91440" bIns="91440"/>
          <a:lstStyle>
            <a:lvl1pPr marL="0" marR="0" indent="0" algn="l" eaLnBrk="1" latinLnBrk="0" hangingPunct="1">
              <a:buFontTx/>
              <a:buNone/>
              <a:defRPr kumimoji="0" lang="it-IT" sz="2000" i="0"/>
            </a:lvl1pPr>
            <a:extLst/>
          </a:lstStyle>
          <a:p>
            <a:pPr lvl="0"/>
            <a:r>
              <a:rPr lang="en-US"/>
              <a:t>Click to edit Master text styles</a:t>
            </a:r>
          </a:p>
        </p:txBody>
      </p:sp>
      <p:sp>
        <p:nvSpPr>
          <p:cNvPr id="4" name="Rectangle 6"/>
          <p:cNvSpPr>
            <a:spLocks noGrp="1"/>
          </p:cNvSpPr>
          <p:nvPr>
            <p:ph type="dt" sz="half" idx="12"/>
          </p:nvPr>
        </p:nvSpPr>
        <p:spPr/>
        <p:txBody>
          <a:bodyPr/>
          <a:lstStyle>
            <a:lvl1pPr>
              <a:defRPr/>
            </a:lvl1pPr>
            <a:extLst/>
          </a:lstStyle>
          <a:p>
            <a:pPr>
              <a:defRPr/>
            </a:pPr>
            <a:fld id="{74BF04EE-5DFE-495D-A70E-4D4A07E58B46}" type="datetimeFigureOut">
              <a:rPr/>
              <a:pPr>
                <a:defRPr/>
              </a:pPr>
              <a:t>17/05/2012</a:t>
            </a:fld>
            <a:endParaRPr/>
          </a:p>
        </p:txBody>
      </p:sp>
      <p:sp>
        <p:nvSpPr>
          <p:cNvPr id="5" name="Rectangle 7"/>
          <p:cNvSpPr>
            <a:spLocks noGrp="1"/>
          </p:cNvSpPr>
          <p:nvPr>
            <p:ph type="sldNum" sz="quarter" idx="13"/>
          </p:nvPr>
        </p:nvSpPr>
        <p:spPr/>
        <p:txBody>
          <a:bodyPr/>
          <a:lstStyle>
            <a:lvl1pPr>
              <a:defRPr>
                <a:solidFill>
                  <a:srgbClr val="FFFFFF"/>
                </a:solidFill>
              </a:defRPr>
            </a:lvl1pPr>
            <a:extLst/>
          </a:lstStyle>
          <a:p>
            <a:pPr>
              <a:defRPr/>
            </a:pPr>
            <a:fld id="{D0E465A3-5F87-47AA-BEBB-3862F653329D}" type="slidenum">
              <a:rPr/>
              <a:pPr>
                <a:defRPr/>
              </a:pPr>
              <a:t>‹#›</a:t>
            </a:fld>
            <a:endParaRPr/>
          </a:p>
        </p:txBody>
      </p:sp>
      <p:sp>
        <p:nvSpPr>
          <p:cNvPr id="6" name="Rectangle 8"/>
          <p:cNvSpPr>
            <a:spLocks noGrp="1"/>
          </p:cNvSpPr>
          <p:nvPr>
            <p:ph type="ftr" sz="quarter" idx="14"/>
          </p:nvPr>
        </p:nvSpPr>
        <p:spPr/>
        <p:txBody>
          <a:bodyPr/>
          <a:lstStyle>
            <a:lvl1pPr>
              <a:defRPr/>
            </a:lvl1pPr>
            <a:extLst/>
          </a:lstStyle>
          <a:p>
            <a:pPr>
              <a:defRPr/>
            </a:pPr>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foto orizzontale a schermo intero">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0" y="0"/>
            <a:ext cx="9144000" cy="6858000"/>
          </a:xfrm>
        </p:spPr>
        <p:txBody>
          <a:bodyPr rtlCol="0">
            <a:normAutofit/>
          </a:bodyPr>
          <a:lstStyle>
            <a:extLst/>
          </a:lstStyle>
          <a:p>
            <a:pPr lvl="0"/>
            <a:r>
              <a:rPr lang="en-US" noProof="0"/>
              <a:t>Click icon to add picture</a:t>
            </a:r>
            <a:endParaRPr lang="it-IT" noProof="0"/>
          </a:p>
        </p:txBody>
      </p:sp>
      <p:sp>
        <p:nvSpPr>
          <p:cNvPr id="3" name="Rectangle 5"/>
          <p:cNvSpPr>
            <a:spLocks noGrp="1"/>
          </p:cNvSpPr>
          <p:nvPr>
            <p:ph type="dt" sz="half" idx="11"/>
          </p:nvPr>
        </p:nvSpPr>
        <p:spPr/>
        <p:txBody>
          <a:bodyPr/>
          <a:lstStyle>
            <a:lvl1pPr>
              <a:defRPr/>
            </a:lvl1pPr>
            <a:extLst/>
          </a:lstStyle>
          <a:p>
            <a:pPr>
              <a:defRPr/>
            </a:pPr>
            <a:fld id="{D418F17E-91A9-46B5-B907-823EE214D201}" type="datetimeFigureOut">
              <a:rPr/>
              <a:pPr>
                <a:defRPr/>
              </a:pPr>
              <a:t>17/05/2012</a:t>
            </a:fld>
            <a:endParaRPr/>
          </a:p>
        </p:txBody>
      </p:sp>
      <p:sp>
        <p:nvSpPr>
          <p:cNvPr id="4" name="Rectangle 6"/>
          <p:cNvSpPr>
            <a:spLocks noGrp="1"/>
          </p:cNvSpPr>
          <p:nvPr>
            <p:ph type="sldNum" sz="quarter" idx="12"/>
          </p:nvPr>
        </p:nvSpPr>
        <p:spPr/>
        <p:txBody>
          <a:bodyPr/>
          <a:lstStyle>
            <a:lvl1pPr>
              <a:defRPr>
                <a:solidFill>
                  <a:srgbClr val="FFFFFF"/>
                </a:solidFill>
              </a:defRPr>
            </a:lvl1pPr>
            <a:extLst/>
          </a:lstStyle>
          <a:p>
            <a:pPr>
              <a:defRPr/>
            </a:pPr>
            <a:fld id="{C52042EB-729A-4E34-9527-F6661372B8BF}" type="slidenum">
              <a:rPr/>
              <a:pPr>
                <a:defRPr/>
              </a:pPr>
              <a:t>‹#›</a:t>
            </a:fld>
            <a:endParaRPr/>
          </a:p>
        </p:txBody>
      </p:sp>
      <p:sp>
        <p:nvSpPr>
          <p:cNvPr id="5" name="Rectangle 7"/>
          <p:cNvSpPr>
            <a:spLocks noGrp="1"/>
          </p:cNvSpPr>
          <p:nvPr>
            <p:ph type="ftr" sz="quarter" idx="13"/>
          </p:nvPr>
        </p:nvSpPr>
        <p:spPr/>
        <p:txBody>
          <a:bodyPr/>
          <a:lstStyle>
            <a:lvl1pPr>
              <a:defRPr/>
            </a:lvl1pPr>
            <a:extLst/>
          </a:lstStyle>
          <a:p>
            <a:pPr>
              <a:defRPr/>
            </a:pPr>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zione album">
    <p:spTree>
      <p:nvGrpSpPr>
        <p:cNvPr id="1" name=""/>
        <p:cNvGrpSpPr/>
        <p:nvPr/>
      </p:nvGrpSpPr>
      <p:grpSpPr>
        <a:xfrm>
          <a:off x="0" y="0"/>
          <a:ext cx="0" cy="0"/>
          <a:chOff x="0" y="0"/>
          <a:chExt cx="0" cy="0"/>
        </a:xfrm>
      </p:grpSpPr>
      <p:sp>
        <p:nvSpPr>
          <p:cNvPr id="7" name="Rectangle 14"/>
          <p:cNvSpPr/>
          <p:nvPr userDrawn="1"/>
        </p:nvSpPr>
        <p:spPr>
          <a:xfrm rot="16200000">
            <a:off x="5315744" y="3269456"/>
            <a:ext cx="6858000" cy="319088"/>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it-IT"/>
          </a:p>
        </p:txBody>
      </p:sp>
      <p:sp>
        <p:nvSpPr>
          <p:cNvPr id="8" name="Rectangle 22"/>
          <p:cNvSpPr/>
          <p:nvPr userDrawn="1"/>
        </p:nvSpPr>
        <p:spPr>
          <a:xfrm rot="16200000">
            <a:off x="5628482" y="3342481"/>
            <a:ext cx="6858000" cy="173037"/>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it-IT"/>
          </a:p>
        </p:txBody>
      </p:sp>
      <p:sp>
        <p:nvSpPr>
          <p:cNvPr id="9" name="Rectangle 23"/>
          <p:cNvSpPr/>
          <p:nvPr userDrawn="1"/>
        </p:nvSpPr>
        <p:spPr>
          <a:xfrm>
            <a:off x="8896350" y="0"/>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it-IT"/>
          </a:p>
        </p:txBody>
      </p:sp>
      <p:sp>
        <p:nvSpPr>
          <p:cNvPr id="10" name="Rectangle 16"/>
          <p:cNvSpPr/>
          <p:nvPr/>
        </p:nvSpPr>
        <p:spPr>
          <a:xfrm rot="10800000" flipV="1">
            <a:off x="434975"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it-IT"/>
          </a:p>
        </p:txBody>
      </p:sp>
      <p:sp>
        <p:nvSpPr>
          <p:cNvPr id="11" name="Rectangle 21"/>
          <p:cNvSpPr/>
          <p:nvPr userDrawn="1"/>
        </p:nvSpPr>
        <p:spPr>
          <a:xfrm>
            <a:off x="434975"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it-IT"/>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6" name="Text Placeholder 5"/>
          <p:cNvSpPr>
            <a:spLocks noGrp="1"/>
          </p:cNvSpPr>
          <p:nvPr>
            <p:ph type="body" sz="quarter" idx="16"/>
          </p:nvPr>
        </p:nvSpPr>
        <p:spPr>
          <a:xfrm>
            <a:off x="435429" y="5791200"/>
            <a:ext cx="7086600" cy="381000"/>
          </a:xfrm>
          <a:solidFill>
            <a:schemeClr val="accent3"/>
          </a:solidFill>
        </p:spPr>
        <p:txBody>
          <a:bodyPr anchor="ctr"/>
          <a:lstStyle>
            <a:lvl1pPr marL="0" indent="0" algn="l" eaLnBrk="1" latinLnBrk="0" hangingPunct="1">
              <a:buFontTx/>
              <a:buNone/>
              <a:defRPr kumimoji="0" lang="it-IT" sz="1200">
                <a:solidFill>
                  <a:srgbClr val="FFFFFF"/>
                </a:solidFill>
              </a:defRPr>
            </a:lvl1pPr>
            <a:extLst/>
          </a:lstStyle>
          <a:p>
            <a:pPr lvl="0"/>
            <a:r>
              <a:rPr lang="en-US"/>
              <a:t>Click to edit Master text styles</a:t>
            </a:r>
          </a:p>
        </p:txBody>
      </p:sp>
      <p:sp>
        <p:nvSpPr>
          <p:cNvPr id="19" name="Text Placeholder 18"/>
          <p:cNvSpPr>
            <a:spLocks noGrp="1"/>
          </p:cNvSpPr>
          <p:nvPr>
            <p:ph type="body" sz="quarter" idx="17"/>
          </p:nvPr>
        </p:nvSpPr>
        <p:spPr>
          <a:xfrm>
            <a:off x="435429" y="4495800"/>
            <a:ext cx="7086600" cy="1295400"/>
          </a:xfrm>
          <a:solidFill>
            <a:schemeClr val="accent6"/>
          </a:solidFill>
        </p:spPr>
        <p:txBody>
          <a:bodyPr anchor="ctr"/>
          <a:lstStyle>
            <a:lvl1pPr marL="0" indent="0" algn="l" eaLnBrk="1" latinLnBrk="0" hangingPunct="1">
              <a:buFontTx/>
              <a:buNone/>
              <a:defRPr kumimoji="0" lang="it-IT" sz="3200">
                <a:solidFill>
                  <a:srgbClr val="FFFFFF"/>
                </a:solidFill>
              </a:defRPr>
            </a:lvl1pPr>
            <a:extLst/>
          </a:lstStyle>
          <a:p>
            <a:pPr lvl="0"/>
            <a:r>
              <a:rPr lang="en-US"/>
              <a:t>Click to edit Master text styles</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eaLnBrk="1" latinLnBrk="0" hangingPunct="1">
              <a:spcBef>
                <a:spcPct val="20000"/>
              </a:spcBef>
              <a:buFontTx/>
              <a:buNone/>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eaLnBrk="1" latinLnBrk="0" hangingPunct="1">
              <a:spcBef>
                <a:spcPct val="20000"/>
              </a:spcBef>
              <a:buFontTx/>
              <a:buNone/>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4" name="Rectangle 17"/>
          <p:cNvSpPr>
            <a:spLocks noGrp="1"/>
          </p:cNvSpPr>
          <p:nvPr>
            <p:ph type="dt" sz="half" idx="20"/>
          </p:nvPr>
        </p:nvSpPr>
        <p:spPr/>
        <p:txBody>
          <a:bodyPr/>
          <a:lstStyle>
            <a:lvl1pPr>
              <a:defRPr/>
            </a:lvl1pPr>
            <a:extLst/>
          </a:lstStyle>
          <a:p>
            <a:pPr>
              <a:defRPr/>
            </a:pPr>
            <a:fld id="{4BFC60DD-9C62-4799-9747-D04670273D5E}" type="datetimeFigureOut">
              <a:rPr/>
              <a:pPr>
                <a:defRPr/>
              </a:pPr>
              <a:t>17/05/2012</a:t>
            </a:fld>
            <a:endParaRPr/>
          </a:p>
        </p:txBody>
      </p:sp>
      <p:sp>
        <p:nvSpPr>
          <p:cNvPr id="15" name="Rectangle 19"/>
          <p:cNvSpPr>
            <a:spLocks noGrp="1"/>
          </p:cNvSpPr>
          <p:nvPr>
            <p:ph type="sldNum" sz="quarter" idx="21"/>
          </p:nvPr>
        </p:nvSpPr>
        <p:spPr/>
        <p:txBody>
          <a:bodyPr/>
          <a:lstStyle>
            <a:lvl1pPr>
              <a:defRPr>
                <a:solidFill>
                  <a:srgbClr val="FFFFFF"/>
                </a:solidFill>
              </a:defRPr>
            </a:lvl1pPr>
            <a:extLst/>
          </a:lstStyle>
          <a:p>
            <a:pPr>
              <a:defRPr/>
            </a:pPr>
            <a:fld id="{3DF29324-AFB3-4EA5-AA54-8DD9F0FB7A9F}" type="slidenum">
              <a:rPr/>
              <a:pPr>
                <a:defRPr/>
              </a:pPr>
              <a:t>‹#›</a:t>
            </a:fld>
            <a:endParaRPr/>
          </a:p>
        </p:txBody>
      </p:sp>
      <p:sp>
        <p:nvSpPr>
          <p:cNvPr id="16" name="Rectangle 20"/>
          <p:cNvSpPr>
            <a:spLocks noGrp="1"/>
          </p:cNvSpPr>
          <p:nvPr>
            <p:ph type="ftr" sz="quarter" idx="22"/>
          </p:nvPr>
        </p:nvSpPr>
        <p:spPr/>
        <p:txBody>
          <a:bodyPr/>
          <a:lstStyle>
            <a:lvl1pPr>
              <a:defRPr/>
            </a:lvl1pPr>
            <a:extLst/>
          </a:lstStyle>
          <a:p>
            <a:pPr>
              <a:defRPr/>
            </a:pPr>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foto verticali con didascalie">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8" name="Text Placeholder 7"/>
          <p:cNvSpPr>
            <a:spLocks noGrp="1"/>
          </p:cNvSpPr>
          <p:nvPr>
            <p:ph type="body" sz="quarter" idx="14"/>
          </p:nvPr>
        </p:nvSpPr>
        <p:spPr>
          <a:xfrm>
            <a:off x="685800" y="5257800"/>
            <a:ext cx="3429000" cy="1219200"/>
          </a:xfrm>
        </p:spPr>
        <p:txBody>
          <a:bodyPr/>
          <a:lstStyle>
            <a:lvl1pPr marL="0" marR="0" indent="0" algn="r" eaLnBrk="1" latinLnBrk="0" hangingPunct="1">
              <a:buFontTx/>
              <a:buNone/>
              <a:defRPr kumimoji="0" lang="it-IT" sz="1800" baseline="0"/>
            </a:lvl1pPr>
            <a:extLst/>
          </a:lstStyle>
          <a:p>
            <a:pPr lvl="0"/>
            <a:r>
              <a:rPr lang="en-US"/>
              <a:t>Click to edit Master text styles</a:t>
            </a:r>
          </a:p>
        </p:txBody>
      </p:sp>
      <p:sp>
        <p:nvSpPr>
          <p:cNvPr id="14" name="Text Placeholder 13"/>
          <p:cNvSpPr>
            <a:spLocks noGrp="1"/>
          </p:cNvSpPr>
          <p:nvPr>
            <p:ph type="body" sz="quarter" idx="15"/>
          </p:nvPr>
        </p:nvSpPr>
        <p:spPr>
          <a:xfrm>
            <a:off x="4343400" y="5257800"/>
            <a:ext cx="3429000" cy="1219200"/>
          </a:xfrm>
        </p:spPr>
        <p:txBody>
          <a:bodyPr/>
          <a:lstStyle>
            <a:lvl1pPr marL="0" marR="0" indent="0" algn="r" eaLnBrk="1" latinLnBrk="0" hangingPunct="1">
              <a:buFontTx/>
              <a:buNone/>
              <a:defRPr kumimoji="0" lang="it-IT" sz="1800" baseline="0"/>
            </a:lvl1pPr>
            <a:extLst/>
          </a:lstStyle>
          <a:p>
            <a:pPr lvl="0"/>
            <a:r>
              <a:rPr lang="en-US"/>
              <a:t>Click to edit Master text styles</a:t>
            </a:r>
          </a:p>
        </p:txBody>
      </p:sp>
      <p:sp>
        <p:nvSpPr>
          <p:cNvPr id="6" name="Rectangle 5"/>
          <p:cNvSpPr>
            <a:spLocks noGrp="1"/>
          </p:cNvSpPr>
          <p:nvPr>
            <p:ph type="dt" sz="half" idx="16"/>
          </p:nvPr>
        </p:nvSpPr>
        <p:spPr/>
        <p:txBody>
          <a:bodyPr/>
          <a:lstStyle>
            <a:lvl1pPr>
              <a:defRPr/>
            </a:lvl1pPr>
            <a:extLst/>
          </a:lstStyle>
          <a:p>
            <a:pPr>
              <a:defRPr/>
            </a:pPr>
            <a:fld id="{5E14FC71-D6F7-44B8-AE8E-D6B922864288}" type="datetimeFigureOut">
              <a:rPr/>
              <a:pPr>
                <a:defRPr/>
              </a:pPr>
              <a:t>17/05/2012</a:t>
            </a:fld>
            <a:endParaRPr/>
          </a:p>
        </p:txBody>
      </p:sp>
      <p:sp>
        <p:nvSpPr>
          <p:cNvPr id="7" name="Rectangle 6"/>
          <p:cNvSpPr>
            <a:spLocks noGrp="1"/>
          </p:cNvSpPr>
          <p:nvPr>
            <p:ph type="sldNum" sz="quarter" idx="17"/>
          </p:nvPr>
        </p:nvSpPr>
        <p:spPr/>
        <p:txBody>
          <a:bodyPr/>
          <a:lstStyle>
            <a:lvl1pPr>
              <a:defRPr>
                <a:solidFill>
                  <a:srgbClr val="FFFFFF"/>
                </a:solidFill>
              </a:defRPr>
            </a:lvl1pPr>
            <a:extLst/>
          </a:lstStyle>
          <a:p>
            <a:pPr>
              <a:defRPr/>
            </a:pPr>
            <a:fld id="{C39B1DCC-7CD7-46E6-BDAC-C288500346A9}" type="slidenum">
              <a:rPr/>
              <a:pPr>
                <a:defRPr/>
              </a:pPr>
              <a:t>‹#›</a:t>
            </a:fld>
            <a:endParaRPr/>
          </a:p>
        </p:txBody>
      </p:sp>
      <p:sp>
        <p:nvSpPr>
          <p:cNvPr id="9" name="Rectangle 8"/>
          <p:cNvSpPr>
            <a:spLocks noGrp="1"/>
          </p:cNvSpPr>
          <p:nvPr>
            <p:ph type="ftr" sz="quarter" idx="18"/>
          </p:nvPr>
        </p:nvSpPr>
        <p:spPr/>
        <p:txBody>
          <a:bodyPr/>
          <a:lstStyle>
            <a:lvl1pPr>
              <a:defRPr/>
            </a:lvl1pPr>
            <a:extLst/>
          </a:lstStyle>
          <a:p>
            <a:pPr>
              <a:defRPr/>
            </a:pPr>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foto orizzontali con didascalie">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4" name="Text Placeholder 23"/>
          <p:cNvSpPr>
            <a:spLocks noGrp="1"/>
          </p:cNvSpPr>
          <p:nvPr>
            <p:ph type="body" sz="quarter" idx="16"/>
          </p:nvPr>
        </p:nvSpPr>
        <p:spPr>
          <a:xfrm>
            <a:off x="152400" y="4267200"/>
            <a:ext cx="4038600" cy="1066800"/>
          </a:xfrm>
        </p:spPr>
        <p:txBody>
          <a:bodyPr/>
          <a:lstStyle>
            <a:lvl1pPr marL="0" marR="0" indent="0" algn="r" eaLnBrk="1" latinLnBrk="0" hangingPunct="1">
              <a:buFontTx/>
              <a:buNone/>
              <a:defRPr kumimoji="0" lang="it-IT" sz="1800" baseline="0"/>
            </a:lvl1pPr>
            <a:extLst/>
          </a:lstStyle>
          <a:p>
            <a:pPr lvl="0"/>
            <a:r>
              <a:rPr lang="en-US"/>
              <a:t>Click to edit Master text styles</a:t>
            </a:r>
          </a:p>
        </p:txBody>
      </p:sp>
      <p:sp>
        <p:nvSpPr>
          <p:cNvPr id="2" name="Text Placeholder 1"/>
          <p:cNvSpPr>
            <a:spLocks noGrp="1"/>
          </p:cNvSpPr>
          <p:nvPr>
            <p:ph type="body" sz="quarter" idx="17"/>
          </p:nvPr>
        </p:nvSpPr>
        <p:spPr>
          <a:xfrm>
            <a:off x="4343400" y="4267200"/>
            <a:ext cx="4038600" cy="1066800"/>
          </a:xfrm>
        </p:spPr>
        <p:txBody>
          <a:bodyPr/>
          <a:lstStyle>
            <a:lvl1pPr marL="0" marR="0" indent="0" algn="r" eaLnBrk="1" latinLnBrk="0" hangingPunct="1">
              <a:buFontTx/>
              <a:buNone/>
              <a:defRPr kumimoji="0" lang="it-IT" sz="1800" baseline="0"/>
            </a:lvl1pPr>
            <a:extLst/>
          </a:lstStyle>
          <a:p>
            <a:pPr lvl="0"/>
            <a:r>
              <a:rPr lang="en-US"/>
              <a:t>Click to edit Master text styles</a:t>
            </a:r>
          </a:p>
        </p:txBody>
      </p:sp>
      <p:sp>
        <p:nvSpPr>
          <p:cNvPr id="6" name="Rectangle 5"/>
          <p:cNvSpPr>
            <a:spLocks noGrp="1"/>
          </p:cNvSpPr>
          <p:nvPr>
            <p:ph type="dt" sz="half" idx="18"/>
          </p:nvPr>
        </p:nvSpPr>
        <p:spPr/>
        <p:txBody>
          <a:bodyPr/>
          <a:lstStyle>
            <a:lvl1pPr>
              <a:defRPr/>
            </a:lvl1pPr>
            <a:extLst/>
          </a:lstStyle>
          <a:p>
            <a:pPr>
              <a:defRPr/>
            </a:pPr>
            <a:fld id="{9C29B253-7A5E-4DA6-821D-0C0C75D090D8}" type="datetimeFigureOut">
              <a:rPr/>
              <a:pPr>
                <a:defRPr/>
              </a:pPr>
              <a:t>17/05/2012</a:t>
            </a:fld>
            <a:endParaRPr/>
          </a:p>
        </p:txBody>
      </p:sp>
      <p:sp>
        <p:nvSpPr>
          <p:cNvPr id="7" name="Rectangle 6"/>
          <p:cNvSpPr>
            <a:spLocks noGrp="1"/>
          </p:cNvSpPr>
          <p:nvPr>
            <p:ph type="sldNum" sz="quarter" idx="19"/>
          </p:nvPr>
        </p:nvSpPr>
        <p:spPr/>
        <p:txBody>
          <a:bodyPr/>
          <a:lstStyle>
            <a:lvl1pPr>
              <a:defRPr>
                <a:solidFill>
                  <a:srgbClr val="FFFFFF"/>
                </a:solidFill>
              </a:defRPr>
            </a:lvl1pPr>
            <a:extLst/>
          </a:lstStyle>
          <a:p>
            <a:pPr>
              <a:defRPr/>
            </a:pPr>
            <a:fld id="{BB19A39C-D527-4179-AE8F-40363273A392}" type="slidenum">
              <a:rPr/>
              <a:pPr>
                <a:defRPr/>
              </a:pPr>
              <a:t>‹#›</a:t>
            </a:fld>
            <a:endParaRPr/>
          </a:p>
        </p:txBody>
      </p:sp>
      <p:sp>
        <p:nvSpPr>
          <p:cNvPr id="9" name="Rectangle 8"/>
          <p:cNvSpPr>
            <a:spLocks noGrp="1"/>
          </p:cNvSpPr>
          <p:nvPr>
            <p:ph type="ftr" sz="quarter" idx="20"/>
          </p:nvPr>
        </p:nvSpPr>
        <p:spPr/>
        <p:txBody>
          <a:bodyPr/>
          <a:lstStyle>
            <a:lvl1pPr>
              <a:defRPr/>
            </a:lvl1pPr>
            <a:extLst/>
          </a:lstStyle>
          <a:p>
            <a:pPr>
              <a:defRPr/>
            </a:pPr>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foto: 1 verticale e 1 orizzontale con didascalia">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9" name="Text Placeholder 8"/>
          <p:cNvSpPr>
            <a:spLocks noGrp="1"/>
          </p:cNvSpPr>
          <p:nvPr>
            <p:ph type="body" sz="quarter" idx="13"/>
          </p:nvPr>
        </p:nvSpPr>
        <p:spPr>
          <a:xfrm>
            <a:off x="4724400" y="3124200"/>
            <a:ext cx="3694177" cy="2983987"/>
          </a:xfrm>
        </p:spPr>
        <p:txBody>
          <a:bodyPr/>
          <a:lstStyle>
            <a:lvl1pPr marL="0" marR="0" indent="0" algn="l" eaLnBrk="1" latinLnBrk="0" hangingPunct="1">
              <a:buFontTx/>
              <a:buNone/>
              <a:defRPr kumimoji="0" lang="it-IT" sz="2000" i="0"/>
            </a:lvl1pPr>
            <a:extLst/>
          </a:lstStyle>
          <a:p>
            <a:pPr lvl="0"/>
            <a:r>
              <a:rPr lang="en-US"/>
              <a:t>Click to edit Master text styles</a:t>
            </a:r>
          </a:p>
        </p:txBody>
      </p:sp>
      <p:sp>
        <p:nvSpPr>
          <p:cNvPr id="5" name="Rectangle 4"/>
          <p:cNvSpPr>
            <a:spLocks noGrp="1"/>
          </p:cNvSpPr>
          <p:nvPr>
            <p:ph type="dt" sz="half" idx="14"/>
          </p:nvPr>
        </p:nvSpPr>
        <p:spPr/>
        <p:txBody>
          <a:bodyPr/>
          <a:lstStyle>
            <a:lvl1pPr>
              <a:defRPr/>
            </a:lvl1pPr>
            <a:extLst/>
          </a:lstStyle>
          <a:p>
            <a:pPr>
              <a:defRPr/>
            </a:pPr>
            <a:fld id="{5FFB49DB-444D-4E13-9879-E7C6993F8EA9}" type="datetimeFigureOut">
              <a:rPr/>
              <a:pPr>
                <a:defRPr/>
              </a:pPr>
              <a:t>17/05/2012</a:t>
            </a:fld>
            <a:endParaRPr/>
          </a:p>
        </p:txBody>
      </p:sp>
      <p:sp>
        <p:nvSpPr>
          <p:cNvPr id="6" name="Rectangle 5"/>
          <p:cNvSpPr>
            <a:spLocks noGrp="1"/>
          </p:cNvSpPr>
          <p:nvPr>
            <p:ph type="sldNum" sz="quarter" idx="15"/>
          </p:nvPr>
        </p:nvSpPr>
        <p:spPr/>
        <p:txBody>
          <a:bodyPr/>
          <a:lstStyle>
            <a:lvl1pPr>
              <a:defRPr>
                <a:solidFill>
                  <a:srgbClr val="FFFFFF"/>
                </a:solidFill>
              </a:defRPr>
            </a:lvl1pPr>
            <a:extLst/>
          </a:lstStyle>
          <a:p>
            <a:pPr>
              <a:defRPr/>
            </a:pPr>
            <a:fld id="{C4F5D669-EC17-4190-BC17-96E7E7FCB39B}" type="slidenum">
              <a:rPr/>
              <a:pPr>
                <a:defRPr/>
              </a:pPr>
              <a:t>‹#›</a:t>
            </a:fld>
            <a:endParaRPr/>
          </a:p>
        </p:txBody>
      </p:sp>
      <p:sp>
        <p:nvSpPr>
          <p:cNvPr id="7" name="Rectangle 6"/>
          <p:cNvSpPr>
            <a:spLocks noGrp="1"/>
          </p:cNvSpPr>
          <p:nvPr>
            <p:ph type="ftr" sz="quarter" idx="16"/>
          </p:nvPr>
        </p:nvSpPr>
        <p:spPr/>
        <p:txBody>
          <a:bodyPr/>
          <a:lstStyle>
            <a:lvl1pPr>
              <a:defRPr/>
            </a:lvl1pPr>
            <a:extLst/>
          </a:lstStyle>
          <a:p>
            <a:pPr>
              <a:defRPr/>
            </a:pPr>
            <a:endParaRP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foto verticali con didascalie">
    <p:spTree>
      <p:nvGrpSpPr>
        <p:cNvPr id="1" name=""/>
        <p:cNvGrpSpPr/>
        <p:nvPr/>
      </p:nvGrpSpPr>
      <p:grpSpPr>
        <a:xfrm>
          <a:off x="0" y="0"/>
          <a:ext cx="0" cy="0"/>
          <a:chOff x="0" y="0"/>
          <a:chExt cx="0" cy="0"/>
        </a:xfrm>
      </p:grpSpPr>
      <p:sp>
        <p:nvSpPr>
          <p:cNvPr id="8" name="Rectangle 29"/>
          <p:cNvSpPr/>
          <p:nvPr/>
        </p:nvSpPr>
        <p:spPr>
          <a:xfrm>
            <a:off x="8890000"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it-IT"/>
          </a:p>
        </p:txBody>
      </p:sp>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it-IT" sz="2000">
                <a:solidFill>
                  <a:schemeClr val="tx2"/>
                </a:solidFill>
                <a:latin typeface="+mn-lt"/>
                <a:ea typeface="+mn-ea"/>
                <a:cs typeface="+mn-cs"/>
              </a:defRPr>
            </a:lvl1pPr>
            <a:extLst/>
          </a:lstStyle>
          <a:p>
            <a:pPr lvl="0"/>
            <a:r>
              <a:rPr lang="it-IT" noProof="0" smtClean="0"/>
              <a:t>Fare clic sull'icona per inserire un'immagine</a:t>
            </a:r>
            <a:endParaRPr lang="it-IT" noProof="0"/>
          </a:p>
        </p:txBody>
      </p:sp>
      <p:sp>
        <p:nvSpPr>
          <p:cNvPr id="2" name="Text Placeholder 1"/>
          <p:cNvSpPr>
            <a:spLocks noGrp="1"/>
          </p:cNvSpPr>
          <p:nvPr>
            <p:ph type="body" sz="quarter" idx="13"/>
          </p:nvPr>
        </p:nvSpPr>
        <p:spPr>
          <a:xfrm>
            <a:off x="228600" y="4343400"/>
            <a:ext cx="2590800" cy="1676400"/>
          </a:xfrm>
        </p:spPr>
        <p:txBody>
          <a:bodyPr>
            <a:noAutofit/>
          </a:bodyPr>
          <a:lstStyle>
            <a:lvl1pPr marL="0" marR="0" indent="0" algn="l" eaLnBrk="1" latinLnBrk="0" hangingPunct="1">
              <a:buFontTx/>
              <a:buNone/>
              <a:defRPr kumimoji="0" lang="it-IT" sz="2000" baseline="0"/>
            </a:lvl1pPr>
            <a:extLst/>
          </a:lstStyle>
          <a:p>
            <a:pPr lvl="0"/>
            <a:r>
              <a:rPr lang="en-US"/>
              <a:t>Click to edit Master text styles</a:t>
            </a:r>
          </a:p>
        </p:txBody>
      </p:sp>
      <p:sp>
        <p:nvSpPr>
          <p:cNvPr id="15" name="Text Placeholder 14"/>
          <p:cNvSpPr>
            <a:spLocks noGrp="1"/>
          </p:cNvSpPr>
          <p:nvPr>
            <p:ph type="body" sz="quarter" idx="14"/>
          </p:nvPr>
        </p:nvSpPr>
        <p:spPr>
          <a:xfrm>
            <a:off x="3048000" y="4343400"/>
            <a:ext cx="2590800" cy="1676400"/>
          </a:xfrm>
        </p:spPr>
        <p:txBody>
          <a:bodyPr>
            <a:noAutofit/>
          </a:bodyPr>
          <a:lstStyle>
            <a:lvl1pPr marL="0" marR="0" indent="0" algn="l" eaLnBrk="1" latinLnBrk="0" hangingPunct="1">
              <a:buFontTx/>
              <a:buNone/>
              <a:defRPr kumimoji="0" lang="it-IT" sz="2000" baseline="0"/>
            </a:lvl1pPr>
            <a:extLst/>
          </a:lstStyle>
          <a:p>
            <a:pPr lvl="0"/>
            <a:r>
              <a:rPr lang="en-US"/>
              <a:t>Click to edit Master text styles</a:t>
            </a:r>
          </a:p>
        </p:txBody>
      </p:sp>
      <p:sp>
        <p:nvSpPr>
          <p:cNvPr id="13" name="Text Placeholder 12"/>
          <p:cNvSpPr>
            <a:spLocks noGrp="1"/>
          </p:cNvSpPr>
          <p:nvPr>
            <p:ph type="body" sz="quarter" idx="15"/>
          </p:nvPr>
        </p:nvSpPr>
        <p:spPr>
          <a:xfrm>
            <a:off x="5867400" y="4343400"/>
            <a:ext cx="2590800" cy="1676400"/>
          </a:xfrm>
        </p:spPr>
        <p:txBody>
          <a:bodyPr>
            <a:noAutofit/>
          </a:bodyPr>
          <a:lstStyle>
            <a:lvl1pPr marL="0" marR="0" indent="0" algn="l" eaLnBrk="1" latinLnBrk="0" hangingPunct="1">
              <a:buFontTx/>
              <a:buNone/>
              <a:defRPr kumimoji="0" lang="it-IT" sz="2000" baseline="0"/>
            </a:lvl1pPr>
            <a:extLst/>
          </a:lstStyle>
          <a:p>
            <a:pPr lvl="0"/>
            <a:r>
              <a:rPr lang="en-US"/>
              <a:t>Click to edit Master text styles</a:t>
            </a:r>
          </a:p>
        </p:txBody>
      </p:sp>
      <p:sp>
        <p:nvSpPr>
          <p:cNvPr id="9" name="Rectangle 8"/>
          <p:cNvSpPr>
            <a:spLocks noGrp="1"/>
          </p:cNvSpPr>
          <p:nvPr>
            <p:ph type="dt" sz="half" idx="16"/>
          </p:nvPr>
        </p:nvSpPr>
        <p:spPr/>
        <p:txBody>
          <a:bodyPr/>
          <a:lstStyle>
            <a:lvl1pPr>
              <a:defRPr/>
            </a:lvl1pPr>
            <a:extLst/>
          </a:lstStyle>
          <a:p>
            <a:pPr>
              <a:defRPr/>
            </a:pPr>
            <a:fld id="{691043ED-F2C3-49F8-B855-D01609C0D955}" type="datetimeFigureOut">
              <a:rPr/>
              <a:pPr>
                <a:defRPr/>
              </a:pPr>
              <a:t>17/05/2012</a:t>
            </a:fld>
            <a:endParaRPr/>
          </a:p>
        </p:txBody>
      </p:sp>
      <p:sp>
        <p:nvSpPr>
          <p:cNvPr id="11" name="Rectangle 10"/>
          <p:cNvSpPr>
            <a:spLocks noGrp="1"/>
          </p:cNvSpPr>
          <p:nvPr>
            <p:ph type="sldNum" sz="quarter" idx="17"/>
          </p:nvPr>
        </p:nvSpPr>
        <p:spPr/>
        <p:txBody>
          <a:bodyPr/>
          <a:lstStyle>
            <a:lvl1pPr>
              <a:defRPr>
                <a:solidFill>
                  <a:srgbClr val="FFFFFF"/>
                </a:solidFill>
              </a:defRPr>
            </a:lvl1pPr>
            <a:extLst/>
          </a:lstStyle>
          <a:p>
            <a:pPr>
              <a:defRPr/>
            </a:pPr>
            <a:fld id="{F4EC1B74-84AD-49EB-91EA-6D95EE88465D}" type="slidenum">
              <a:rPr/>
              <a:pPr>
                <a:defRPr/>
              </a:pPr>
              <a:t>‹#›</a:t>
            </a:fld>
            <a:endParaRPr/>
          </a:p>
        </p:txBody>
      </p:sp>
      <p:sp>
        <p:nvSpPr>
          <p:cNvPr id="12" name="Rectangle 11"/>
          <p:cNvSpPr>
            <a:spLocks noGrp="1"/>
          </p:cNvSpPr>
          <p:nvPr>
            <p:ph type="ftr" sz="quarter" idx="18"/>
          </p:nvPr>
        </p:nvSpPr>
        <p:spPr/>
        <p:txBody>
          <a:bodyPr/>
          <a:lstStyle>
            <a:lvl1pPr>
              <a:defRPr/>
            </a:lvl1pPr>
            <a:extLst/>
          </a:lstStyle>
          <a:p>
            <a:pPr>
              <a:defRPr/>
            </a:pPr>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744" y="3269456"/>
            <a:ext cx="6858000" cy="319088"/>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it-IT"/>
          </a:p>
        </p:txBody>
      </p:sp>
      <p:sp>
        <p:nvSpPr>
          <p:cNvPr id="8" name="Rectangle 7"/>
          <p:cNvSpPr/>
          <p:nvPr/>
        </p:nvSpPr>
        <p:spPr>
          <a:xfrm rot="16200000">
            <a:off x="5628482" y="3342481"/>
            <a:ext cx="6858000" cy="173037"/>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it-IT"/>
          </a:p>
        </p:txBody>
      </p:sp>
      <p:sp>
        <p:nvSpPr>
          <p:cNvPr id="1028" name="Title Placeholder 1"/>
          <p:cNvSpPr>
            <a:spLocks noGrp="1"/>
          </p:cNvSpPr>
          <p:nvPr>
            <p:ph type="title"/>
          </p:nvPr>
        </p:nvSpPr>
        <p:spPr bwMode="auto">
          <a:xfrm>
            <a:off x="457200" y="274638"/>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9" name="Text Placeholder 2"/>
          <p:cNvSpPr>
            <a:spLocks noGrp="1"/>
          </p:cNvSpPr>
          <p:nvPr>
            <p:ph type="body" idx="1"/>
          </p:nvPr>
        </p:nvSpPr>
        <p:spPr bwMode="auto">
          <a:xfrm>
            <a:off x="457200" y="1600200"/>
            <a:ext cx="784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rot="16200000">
            <a:off x="7696201" y="1012825"/>
            <a:ext cx="2133600" cy="365125"/>
          </a:xfrm>
          <a:prstGeom prst="rect">
            <a:avLst/>
          </a:prstGeom>
        </p:spPr>
        <p:txBody>
          <a:bodyPr vert="horz" rtlCol="0" anchor="ctr"/>
          <a:lstStyle>
            <a:lvl1pPr algn="r" eaLnBrk="1" fontAlgn="auto" latinLnBrk="0" hangingPunct="1">
              <a:spcBef>
                <a:spcPts val="0"/>
              </a:spcBef>
              <a:spcAft>
                <a:spcPts val="0"/>
              </a:spcAft>
              <a:defRPr kumimoji="0" lang="it-IT" sz="1200">
                <a:solidFill>
                  <a:schemeClr val="bg1"/>
                </a:solidFill>
                <a:latin typeface="+mn-lt"/>
              </a:defRPr>
            </a:lvl1pPr>
            <a:extLst/>
          </a:lstStyle>
          <a:p>
            <a:pPr>
              <a:defRPr/>
            </a:pPr>
            <a:fld id="{04F2F537-FA89-46C2-8FAA-1A459FA7A6B8}" type="datetimeFigureOut">
              <a:rPr/>
              <a:pPr>
                <a:defRPr/>
              </a:pPr>
              <a:t>17/05/2012</a:t>
            </a:fld>
            <a:endParaRPr/>
          </a:p>
        </p:txBody>
      </p:sp>
      <p:sp>
        <p:nvSpPr>
          <p:cNvPr id="5" name="Footer Placeholder 4"/>
          <p:cNvSpPr>
            <a:spLocks noGrp="1"/>
          </p:cNvSpPr>
          <p:nvPr>
            <p:ph type="ftr" sz="quarter" idx="3"/>
          </p:nvPr>
        </p:nvSpPr>
        <p:spPr>
          <a:xfrm rot="16200000">
            <a:off x="7162801" y="3832225"/>
            <a:ext cx="3200400" cy="365125"/>
          </a:xfrm>
          <a:prstGeom prst="rect">
            <a:avLst/>
          </a:prstGeom>
        </p:spPr>
        <p:txBody>
          <a:bodyPr vert="horz" rtlCol="0" anchor="ctr"/>
          <a:lstStyle>
            <a:lvl1pPr algn="l" eaLnBrk="1" fontAlgn="auto" latinLnBrk="0" hangingPunct="1">
              <a:spcBef>
                <a:spcPts val="0"/>
              </a:spcBef>
              <a:spcAft>
                <a:spcPts val="0"/>
              </a:spcAft>
              <a:defRPr kumimoji="0" lang="it-IT" sz="1200">
                <a:solidFill>
                  <a:schemeClr val="bg1"/>
                </a:solidFill>
                <a:latin typeface="+mn-lt"/>
              </a:defRPr>
            </a:lvl1pPr>
            <a:extLst/>
          </a:lstStyle>
          <a:p>
            <a:pPr>
              <a:defRPr/>
            </a:pPr>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eaLnBrk="1" fontAlgn="auto" latinLnBrk="0" hangingPunct="1">
              <a:spcBef>
                <a:spcPts val="0"/>
              </a:spcBef>
              <a:spcAft>
                <a:spcPts val="0"/>
              </a:spcAft>
              <a:defRPr kumimoji="0" lang="it-IT" sz="1200">
                <a:solidFill>
                  <a:schemeClr val="bg1"/>
                </a:solidFill>
                <a:latin typeface="+mn-lt"/>
              </a:defRPr>
            </a:lvl1pPr>
            <a:extLst/>
          </a:lstStyle>
          <a:p>
            <a:pPr>
              <a:defRPr/>
            </a:pPr>
            <a:fld id="{4B3A99E7-A949-43CF-87C7-613C5D49339F}" type="slidenum">
              <a:rPr/>
              <a:pPr>
                <a:defRPr/>
              </a:pPr>
              <a:t>‹#›</a:t>
            </a:fld>
            <a:endParaRPr/>
          </a:p>
        </p:txBody>
      </p:sp>
      <p:sp>
        <p:nvSpPr>
          <p:cNvPr id="7" name="Rectangle 6"/>
          <p:cNvSpPr/>
          <p:nvPr/>
        </p:nvSpPr>
        <p:spPr>
          <a:xfrm>
            <a:off x="8896350"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it-IT"/>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70" r:id="rId21"/>
    <p:sldLayoutId id="2147483669" r:id="rId22"/>
  </p:sldLayoutIdLst>
  <p:transition>
    <p:fade/>
  </p:transition>
  <p:timing>
    <p:tnLst>
      <p:par>
        <p:cTn id="1" dur="indefinite" restart="never" nodeType="tmRoot"/>
      </p:par>
    </p:tnLst>
  </p:timing>
  <p:txStyles>
    <p:titleStyle>
      <a:lvl1pPr algn="ctr" rtl="0" fontAlgn="base">
        <a:spcBef>
          <a:spcPct val="0"/>
        </a:spcBef>
        <a:spcAft>
          <a:spcPct val="0"/>
        </a:spcAft>
        <a:defRPr lang="it-IT"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extLst/>
    </p:titleStyle>
    <p:bodyStyle>
      <a:lvl1pPr marL="342900" indent="-342900" algn="l" rtl="0" fontAlgn="base">
        <a:spcBef>
          <a:spcPct val="20000"/>
        </a:spcBef>
        <a:spcAft>
          <a:spcPct val="0"/>
        </a:spcAft>
        <a:buFont typeface="Arial" charset="0"/>
        <a:buChar char="•"/>
        <a:defRPr lang="it-IT" sz="3200" kern="1200">
          <a:solidFill>
            <a:schemeClr val="tx2"/>
          </a:solidFill>
          <a:latin typeface="+mn-lt"/>
          <a:ea typeface="+mn-ea"/>
          <a:cs typeface="+mn-cs"/>
        </a:defRPr>
      </a:lvl1pPr>
      <a:lvl2pPr marL="742950" indent="-285750" algn="l" rtl="0" fontAlgn="base">
        <a:spcBef>
          <a:spcPct val="20000"/>
        </a:spcBef>
        <a:spcAft>
          <a:spcPct val="0"/>
        </a:spcAft>
        <a:buFont typeface="Arial" charset="0"/>
        <a:buChar char="–"/>
        <a:defRPr lang="it-IT" sz="2800" kern="1200">
          <a:solidFill>
            <a:schemeClr val="tx2"/>
          </a:solidFill>
          <a:latin typeface="+mn-lt"/>
          <a:ea typeface="+mn-ea"/>
          <a:cs typeface="+mn-cs"/>
        </a:defRPr>
      </a:lvl2pPr>
      <a:lvl3pPr marL="1143000" indent="-228600" algn="l" rtl="0" fontAlgn="base">
        <a:spcBef>
          <a:spcPct val="20000"/>
        </a:spcBef>
        <a:spcAft>
          <a:spcPct val="0"/>
        </a:spcAft>
        <a:buFont typeface="Arial" charset="0"/>
        <a:buChar char="•"/>
        <a:defRPr lang="it-IT" sz="2400" kern="1200">
          <a:solidFill>
            <a:schemeClr val="tx2"/>
          </a:solidFill>
          <a:latin typeface="+mn-lt"/>
          <a:ea typeface="+mn-ea"/>
          <a:cs typeface="+mn-cs"/>
        </a:defRPr>
      </a:lvl3pPr>
      <a:lvl4pPr marL="1600200" indent="-228600" algn="l" rtl="0" fontAlgn="base">
        <a:spcBef>
          <a:spcPct val="20000"/>
        </a:spcBef>
        <a:spcAft>
          <a:spcPct val="0"/>
        </a:spcAft>
        <a:buFont typeface="Arial" charset="0"/>
        <a:buChar char="–"/>
        <a:defRPr lang="it-IT" sz="2000" kern="1200">
          <a:solidFill>
            <a:schemeClr val="tx2"/>
          </a:solidFill>
          <a:latin typeface="+mn-lt"/>
          <a:ea typeface="+mn-ea"/>
          <a:cs typeface="+mn-cs"/>
        </a:defRPr>
      </a:lvl4pPr>
      <a:lvl5pPr marL="2057400" indent="-228600" algn="l" rtl="0" fontAlgn="base">
        <a:spcBef>
          <a:spcPct val="20000"/>
        </a:spcBef>
        <a:spcAft>
          <a:spcPct val="0"/>
        </a:spcAft>
        <a:buFont typeface="Arial" charset="0"/>
        <a:buChar char="»"/>
        <a:defRPr lang="it-IT"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it-IT"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it-IT"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it-IT"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it-IT" sz="2000" kern="1200">
          <a:solidFill>
            <a:schemeClr val="tx1"/>
          </a:solidFill>
          <a:latin typeface="+mn-lt"/>
          <a:ea typeface="+mn-ea"/>
          <a:cs typeface="+mn-cs"/>
        </a:defRPr>
      </a:lvl9pPr>
      <a:extLst/>
    </p:bodyStyle>
    <p:otherStyle>
      <a:lvl1pPr marL="0" algn="l" rtl="0" eaLnBrk="1" latinLnBrk="0" hangingPunct="1">
        <a:defRPr kumimoji="0" lang="it-IT" kern="1200">
          <a:solidFill>
            <a:schemeClr val="tx1"/>
          </a:solidFill>
          <a:latin typeface="+mn-lt"/>
          <a:ea typeface="+mn-ea"/>
          <a:cs typeface="+mn-cs"/>
        </a:defRPr>
      </a:lvl1pPr>
      <a:lvl2pPr marL="457200" algn="l" rtl="0" eaLnBrk="1" latinLnBrk="0" hangingPunct="1">
        <a:defRPr kumimoji="0" lang="it-IT" kern="1200">
          <a:solidFill>
            <a:schemeClr val="tx1"/>
          </a:solidFill>
          <a:latin typeface="+mn-lt"/>
          <a:ea typeface="+mn-ea"/>
          <a:cs typeface="+mn-cs"/>
        </a:defRPr>
      </a:lvl2pPr>
      <a:lvl3pPr marL="914400" algn="l" rtl="0" eaLnBrk="1" latinLnBrk="0" hangingPunct="1">
        <a:defRPr kumimoji="0" lang="it-IT" kern="1200">
          <a:solidFill>
            <a:schemeClr val="tx1"/>
          </a:solidFill>
          <a:latin typeface="+mn-lt"/>
          <a:ea typeface="+mn-ea"/>
          <a:cs typeface="+mn-cs"/>
        </a:defRPr>
      </a:lvl3pPr>
      <a:lvl4pPr marL="1371600" algn="l" rtl="0" eaLnBrk="1" latinLnBrk="0" hangingPunct="1">
        <a:defRPr kumimoji="0" lang="it-IT" kern="1200">
          <a:solidFill>
            <a:schemeClr val="tx1"/>
          </a:solidFill>
          <a:latin typeface="+mn-lt"/>
          <a:ea typeface="+mn-ea"/>
          <a:cs typeface="+mn-cs"/>
        </a:defRPr>
      </a:lvl4pPr>
      <a:lvl5pPr marL="1828800" algn="l" rtl="0" eaLnBrk="1" latinLnBrk="0" hangingPunct="1">
        <a:defRPr kumimoji="0" lang="it-IT" kern="1200">
          <a:solidFill>
            <a:schemeClr val="tx1"/>
          </a:solidFill>
          <a:latin typeface="+mn-lt"/>
          <a:ea typeface="+mn-ea"/>
          <a:cs typeface="+mn-cs"/>
        </a:defRPr>
      </a:lvl5pPr>
      <a:lvl6pPr marL="2286000" algn="l" rtl="0" eaLnBrk="1" latinLnBrk="0" hangingPunct="1">
        <a:defRPr kumimoji="0" lang="it-IT" kern="1200">
          <a:solidFill>
            <a:schemeClr val="tx1"/>
          </a:solidFill>
          <a:latin typeface="+mn-lt"/>
          <a:ea typeface="+mn-ea"/>
          <a:cs typeface="+mn-cs"/>
        </a:defRPr>
      </a:lvl6pPr>
      <a:lvl7pPr marL="2743200" algn="l" rtl="0" eaLnBrk="1" latinLnBrk="0" hangingPunct="1">
        <a:defRPr kumimoji="0" lang="it-IT" kern="1200">
          <a:solidFill>
            <a:schemeClr val="tx1"/>
          </a:solidFill>
          <a:latin typeface="+mn-lt"/>
          <a:ea typeface="+mn-ea"/>
          <a:cs typeface="+mn-cs"/>
        </a:defRPr>
      </a:lvl7pPr>
      <a:lvl8pPr marL="3200400" algn="l" rtl="0" eaLnBrk="1" latinLnBrk="0" hangingPunct="1">
        <a:defRPr kumimoji="0" lang="it-IT" kern="1200">
          <a:solidFill>
            <a:schemeClr val="tx1"/>
          </a:solidFill>
          <a:latin typeface="+mn-lt"/>
          <a:ea typeface="+mn-ea"/>
          <a:cs typeface="+mn-cs"/>
        </a:defRPr>
      </a:lvl8pPr>
      <a:lvl9pPr marL="3657600" algn="l" rtl="0" eaLnBrk="1" latinLnBrk="0" hangingPunct="1">
        <a:defRPr kumimoji="0" lang="it-IT"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p:cNvSpPr>
          <p:nvPr>
            <p:ph type="body" sz="quarter" idx="10"/>
          </p:nvPr>
        </p:nvSpPr>
        <p:spPr>
          <a:xfrm>
            <a:off x="228600" y="5467350"/>
            <a:ext cx="8672513" cy="1238250"/>
          </a:xfrm>
        </p:spPr>
        <p:txBody>
          <a:bodyPr/>
          <a:lstStyle/>
          <a:p>
            <a:r>
              <a:rPr smtClean="0"/>
              <a:t>PROGETTO CASA DELL'ENERGIA</a:t>
            </a:r>
          </a:p>
          <a:p>
            <a:pPr algn="ctr"/>
            <a:r>
              <a:rPr sz="2000" smtClean="0"/>
              <a:t>Studio di fattibilità</a:t>
            </a:r>
          </a:p>
        </p:txBody>
      </p:sp>
      <p:sp>
        <p:nvSpPr>
          <p:cNvPr id="26626" name="Rectangle 6"/>
          <p:cNvSpPr>
            <a:spLocks noGrp="1"/>
          </p:cNvSpPr>
          <p:nvPr>
            <p:ph type="body" sz="quarter" idx="15"/>
          </p:nvPr>
        </p:nvSpPr>
        <p:spPr/>
        <p:txBody>
          <a:bodyPr/>
          <a:lstStyle/>
          <a:p>
            <a:pPr algn="l"/>
            <a:r>
              <a:rPr smtClean="0"/>
              <a:t>PROVINCIA DI VENEZIA</a:t>
            </a:r>
          </a:p>
          <a:p>
            <a:pPr algn="l"/>
            <a:r>
              <a:rPr smtClean="0"/>
              <a:t>SERVIZIO  GESTIONE DEL PATRIMONIO EDILIZIO</a:t>
            </a:r>
          </a:p>
        </p:txBody>
      </p:sp>
      <p:pic>
        <p:nvPicPr>
          <p:cNvPr id="26627" name="Segnaposto immagine 11" descr="tavolaXOasi02"/>
          <p:cNvPicPr>
            <a:picLocks noGrp="1"/>
          </p:cNvPicPr>
          <p:nvPr>
            <p:ph type="pic" sz="quarter" idx="11"/>
          </p:nvPr>
        </p:nvPicPr>
        <p:blipFill>
          <a:blip r:embed="rId3"/>
          <a:srcRect l="15083" t="-182" r="5824" b="14285"/>
          <a:stretch>
            <a:fillRect/>
          </a:stretch>
        </p:blipFill>
        <p:spPr>
          <a:xfrm>
            <a:off x="857250" y="500063"/>
            <a:ext cx="5857875" cy="4500562"/>
          </a:xfrm>
          <a:noFill/>
          <a:ln w="9525"/>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ttangolo 3"/>
          <p:cNvSpPr>
            <a:spLocks noChangeArrowheads="1"/>
          </p:cNvSpPr>
          <p:nvPr/>
        </p:nvSpPr>
        <p:spPr bwMode="auto">
          <a:xfrm rot="-5400000">
            <a:off x="5966619" y="4248944"/>
            <a:ext cx="4572000" cy="646112"/>
          </a:xfrm>
          <a:prstGeom prst="rect">
            <a:avLst/>
          </a:prstGeom>
          <a:noFill/>
          <a:ln w="9525">
            <a:noFill/>
            <a:miter lim="800000"/>
            <a:headEnd/>
            <a:tailEnd/>
          </a:ln>
        </p:spPr>
        <p:txBody>
          <a:bodyPr>
            <a:spAutoFit/>
          </a:bodyPr>
          <a:lstStyle/>
          <a:p>
            <a:r>
              <a:rPr lang="it-IT">
                <a:latin typeface="Calibri" pitchFamily="34" charset="0"/>
              </a:rPr>
              <a:t>PROVINCIA DI VENEZIA</a:t>
            </a:r>
          </a:p>
          <a:p>
            <a:r>
              <a:rPr lang="it-IT">
                <a:latin typeface="Calibri" pitchFamily="34" charset="0"/>
              </a:rPr>
              <a:t>SERVIZIO  GESTIONE DEL PATRIMONIO EDILIZIO</a:t>
            </a:r>
          </a:p>
        </p:txBody>
      </p:sp>
      <p:sp>
        <p:nvSpPr>
          <p:cNvPr id="45058" name="CasellaDiTesto 6"/>
          <p:cNvSpPr txBox="1">
            <a:spLocks noChangeArrowheads="1"/>
          </p:cNvSpPr>
          <p:nvPr/>
        </p:nvSpPr>
        <p:spPr bwMode="auto">
          <a:xfrm>
            <a:off x="785813" y="4286250"/>
            <a:ext cx="6572250" cy="1477963"/>
          </a:xfrm>
          <a:prstGeom prst="rect">
            <a:avLst/>
          </a:prstGeom>
          <a:solidFill>
            <a:srgbClr val="FFC000"/>
          </a:solidFill>
          <a:ln w="9525">
            <a:noFill/>
            <a:miter lim="800000"/>
            <a:headEnd/>
            <a:tailEnd/>
          </a:ln>
        </p:spPr>
        <p:txBody>
          <a:bodyPr>
            <a:spAutoFit/>
          </a:bodyPr>
          <a:lstStyle/>
          <a:p>
            <a:r>
              <a:rPr lang="it-IT">
                <a:latin typeface="Calibri" pitchFamily="34" charset="0"/>
              </a:rPr>
              <a:t>Una collaborazione con operatori economici del territorio permette di far fronte alla realizzazione del progetto con una spesa iniziale per la realizzazione di una struttura di base in grado di ospitare i diversi moduli architettonici, che potranno essere realizzati dai soggetti che ne manifestano interesse.</a:t>
            </a:r>
          </a:p>
        </p:txBody>
      </p:sp>
      <p:sp>
        <p:nvSpPr>
          <p:cNvPr id="5" name="CasellaDiTesto 4"/>
          <p:cNvSpPr txBox="1"/>
          <p:nvPr/>
        </p:nvSpPr>
        <p:spPr>
          <a:xfrm>
            <a:off x="785813" y="714375"/>
            <a:ext cx="6572250" cy="3046413"/>
          </a:xfrm>
          <a:prstGeom prst="rect">
            <a:avLst/>
          </a:prstGeom>
          <a:solidFill>
            <a:schemeClr val="accent6">
              <a:lumMod val="60000"/>
              <a:lumOff val="40000"/>
            </a:schemeClr>
          </a:solidFill>
        </p:spPr>
        <p:txBody>
          <a:bodyPr>
            <a:spAutoFit/>
          </a:bodyPr>
          <a:lstStyle/>
          <a:p>
            <a:pPr algn="ctr" fontAlgn="auto">
              <a:spcBef>
                <a:spcPts val="0"/>
              </a:spcBef>
              <a:spcAft>
                <a:spcPts val="0"/>
              </a:spcAft>
              <a:defRPr/>
            </a:pPr>
            <a:r>
              <a:rPr lang="it-IT" sz="2400" b="1">
                <a:latin typeface="+mn-lt"/>
              </a:rPr>
              <a:t>L'AVVISO PUBBLICO PER LA </a:t>
            </a:r>
          </a:p>
          <a:p>
            <a:pPr algn="ctr" fontAlgn="auto">
              <a:spcBef>
                <a:spcPts val="0"/>
              </a:spcBef>
              <a:spcAft>
                <a:spcPts val="0"/>
              </a:spcAft>
              <a:defRPr/>
            </a:pPr>
            <a:r>
              <a:rPr lang="it-IT" sz="2400" b="1">
                <a:latin typeface="+mn-lt"/>
              </a:rPr>
              <a:t>MANIFESTAZIONE D'INTERESSE</a:t>
            </a:r>
          </a:p>
          <a:p>
            <a:pPr fontAlgn="auto">
              <a:spcBef>
                <a:spcPts val="0"/>
              </a:spcBef>
              <a:spcAft>
                <a:spcPts val="0"/>
              </a:spcAft>
              <a:defRPr/>
            </a:pPr>
            <a:r>
              <a:rPr lang="it-IT" sz="2400">
                <a:latin typeface="+mn-lt"/>
              </a:rPr>
              <a:t>Una possibile collaborazione tra scuola, Provincia di Venezia e soggetti interessati alla realizzazione di moduli base ed alla gestione extrascolastica del laboratorio potrà essere ricercata mediante un avviso pubblico per la manifestazione d'interesse, al fine di trovare eventuali collaborazioni.</a:t>
            </a:r>
            <a:endParaRPr lang="it-IT" sz="2400" dirty="0">
              <a:latin typeface="+mn-l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Grp="1"/>
          </p:cNvSpPr>
          <p:nvPr>
            <p:ph type="body" sz="quarter" idx="11"/>
          </p:nvPr>
        </p:nvSpPr>
        <p:spPr/>
        <p:txBody>
          <a:bodyPr rtlCol="0">
            <a:normAutofit lnSpcReduction="10000"/>
          </a:bodyPr>
          <a:lstStyle>
            <a:extLst/>
          </a:lstStyle>
          <a:p>
            <a:pPr fontAlgn="auto">
              <a:spcAft>
                <a:spcPts val="0"/>
              </a:spcAft>
              <a:defRPr/>
            </a:pPr>
            <a:r>
              <a:rPr dirty="0" smtClean="0"/>
              <a:t>SOLE, VENTO, GEOTERMIA,</a:t>
            </a:r>
          </a:p>
          <a:p>
            <a:pPr fontAlgn="auto">
              <a:spcAft>
                <a:spcPts val="0"/>
              </a:spcAft>
              <a:defRPr/>
            </a:pPr>
            <a:r>
              <a:rPr smtClean="0"/>
              <a:t>MATERIALI PER L'EDILIZIA,</a:t>
            </a:r>
          </a:p>
          <a:p>
            <a:pPr fontAlgn="auto">
              <a:spcAft>
                <a:spcPts val="0"/>
              </a:spcAft>
              <a:defRPr/>
            </a:pPr>
            <a:r>
              <a:rPr smtClean="0"/>
              <a:t>PROGETTAZIONE ACCURATA, </a:t>
            </a:r>
          </a:p>
          <a:p>
            <a:pPr fontAlgn="auto">
              <a:spcAft>
                <a:spcPts val="0"/>
              </a:spcAft>
              <a:defRPr/>
            </a:pPr>
            <a:r>
              <a:rPr smtClean="0"/>
              <a:t>RISPARMIO ENERGETICO, </a:t>
            </a:r>
          </a:p>
          <a:p>
            <a:pPr fontAlgn="auto">
              <a:spcAft>
                <a:spcPts val="0"/>
              </a:spcAft>
              <a:defRPr/>
            </a:pPr>
            <a:r>
              <a:rPr smtClean="0"/>
              <a:t>MODULARITA', EFFIC</a:t>
            </a:r>
            <a:r>
              <a:rPr dirty="0" smtClean="0"/>
              <a:t>I</a:t>
            </a:r>
            <a:r>
              <a:rPr smtClean="0"/>
              <a:t>ENZA ENERGETICA, BIOMASSE, RIUTILIZZO DELLE ACQUE.</a:t>
            </a:r>
          </a:p>
          <a:p>
            <a:pPr algn="ctr" fontAlgn="auto">
              <a:spcAft>
                <a:spcPts val="0"/>
              </a:spcAft>
              <a:defRPr/>
            </a:pPr>
            <a:r>
              <a:rPr i="1" dirty="0" smtClean="0"/>
              <a:t>Un</a:t>
            </a:r>
            <a:r>
              <a:rPr i="1" smtClean="0"/>
              <a:t> progetto per un laboratorio presso il</a:t>
            </a:r>
          </a:p>
          <a:p>
            <a:pPr algn="ctr" fontAlgn="auto">
              <a:spcAft>
                <a:spcPts val="0"/>
              </a:spcAft>
              <a:defRPr/>
            </a:pPr>
            <a:r>
              <a:rPr b="1" smtClean="0"/>
              <a:t>POLO SCOLASTICO </a:t>
            </a:r>
          </a:p>
          <a:p>
            <a:pPr algn="ctr" fontAlgn="auto">
              <a:spcAft>
                <a:spcPts val="0"/>
              </a:spcAft>
              <a:defRPr/>
            </a:pPr>
            <a:r>
              <a:rPr b="1" smtClean="0"/>
              <a:t>DI MIRANO</a:t>
            </a:r>
          </a:p>
          <a:p>
            <a:pPr fontAlgn="auto">
              <a:spcAft>
                <a:spcPts val="0"/>
              </a:spcAft>
              <a:defRPr/>
            </a:pPr>
            <a:endParaRPr smtClean="0"/>
          </a:p>
          <a:p>
            <a:pPr fontAlgn="auto">
              <a:spcAft>
                <a:spcPts val="0"/>
              </a:spcAft>
              <a:defRPr/>
            </a:pPr>
            <a:endParaRPr dirty="0"/>
          </a:p>
        </p:txBody>
      </p:sp>
      <p:sp>
        <p:nvSpPr>
          <p:cNvPr id="28675" name="Rettangolo 3"/>
          <p:cNvSpPr>
            <a:spLocks noChangeArrowheads="1"/>
          </p:cNvSpPr>
          <p:nvPr/>
        </p:nvSpPr>
        <p:spPr bwMode="auto">
          <a:xfrm rot="-5400000">
            <a:off x="5966619" y="4248944"/>
            <a:ext cx="4572000" cy="646112"/>
          </a:xfrm>
          <a:prstGeom prst="rect">
            <a:avLst/>
          </a:prstGeom>
          <a:noFill/>
          <a:ln w="9525">
            <a:noFill/>
            <a:miter lim="800000"/>
            <a:headEnd/>
            <a:tailEnd/>
          </a:ln>
        </p:spPr>
        <p:txBody>
          <a:bodyPr>
            <a:spAutoFit/>
          </a:bodyPr>
          <a:lstStyle/>
          <a:p>
            <a:r>
              <a:rPr lang="it-IT">
                <a:latin typeface="Calibri" pitchFamily="34" charset="0"/>
              </a:rPr>
              <a:t>PROVINCIA DI VENEZIA</a:t>
            </a:r>
          </a:p>
          <a:p>
            <a:r>
              <a:rPr lang="it-IT">
                <a:latin typeface="Calibri" pitchFamily="34" charset="0"/>
              </a:rPr>
              <a:t>SERVIZIO  GESTIONE DEL PATRIMONIO EDILIZIO</a:t>
            </a:r>
          </a:p>
        </p:txBody>
      </p:sp>
      <p:pic>
        <p:nvPicPr>
          <p:cNvPr id="9" name="Immagine 8" descr="tavolaXOasi02.jpg"/>
          <p:cNvPicPr/>
          <p:nvPr/>
        </p:nvPicPr>
        <p:blipFill>
          <a:blip r:embed="rId3"/>
          <a:srcRect l="912" r="1451"/>
          <a:stretch>
            <a:fillRect/>
          </a:stretch>
        </p:blipFill>
        <p:spPr>
          <a:xfrm>
            <a:off x="428625" y="285750"/>
            <a:ext cx="4572000" cy="4357688"/>
          </a:xfrm>
          <a:prstGeom prst="rect">
            <a:avLst/>
          </a:prstGeom>
          <a:effectLst>
            <a:outerShdw blurRad="50800" dist="38100" dir="2700000" algn="tl" rotWithShape="0">
              <a:prstClr val="black">
                <a:alpha val="40000"/>
              </a:prstClr>
            </a:outerShdw>
          </a:effectLst>
        </p:spPr>
      </p:pic>
      <p:sp>
        <p:nvSpPr>
          <p:cNvPr id="11" name="Rectangle 3"/>
          <p:cNvSpPr txBox="1">
            <a:spLocks/>
          </p:cNvSpPr>
          <p:nvPr/>
        </p:nvSpPr>
        <p:spPr>
          <a:xfrm>
            <a:off x="428625" y="5072063"/>
            <a:ext cx="7086600" cy="1295400"/>
          </a:xfrm>
          <a:prstGeom prst="rect">
            <a:avLst/>
          </a:prstGeom>
          <a:solidFill>
            <a:schemeClr val="accent6">
              <a:lumMod val="75000"/>
            </a:schemeClr>
          </a:solidFill>
        </p:spPr>
        <p:txBody>
          <a:bodyPr>
            <a:normAutofit fontScale="92500" lnSpcReduction="20000"/>
          </a:bodyPr>
          <a:lstStyle>
            <a:extLst/>
          </a:lstStyle>
          <a:p>
            <a:pPr marL="342900" indent="-342900" algn="ctr" fontAlgn="auto">
              <a:spcBef>
                <a:spcPct val="20000"/>
              </a:spcBef>
              <a:spcAft>
                <a:spcPts val="0"/>
              </a:spcAft>
              <a:defRPr/>
            </a:pPr>
            <a:r>
              <a:rPr lang="it-IT" sz="3200">
                <a:solidFill>
                  <a:schemeClr val="tx2"/>
                </a:solidFill>
                <a:latin typeface="+mn-lt"/>
              </a:rPr>
              <a:t>UN LABORATORIO PER LA PRODUZIONE DI ENERGIE RINNOVABILI E PER IL RISPARMIO ENERGETICO</a:t>
            </a:r>
            <a:endParaRPr lang="it-IT" sz="3200" dirty="0">
              <a:solidFill>
                <a:schemeClr val="tx2"/>
              </a:solidFill>
              <a:latin typeface="+mn-l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6"/>
          </p:nvPr>
        </p:nvSpPr>
        <p:spPr>
          <a:xfrm>
            <a:off x="434975" y="5791200"/>
            <a:ext cx="7086600" cy="381000"/>
          </a:xfrm>
        </p:spPr>
        <p:txBody>
          <a:bodyPr rtlCol="0">
            <a:normAutofit/>
          </a:bodyPr>
          <a:lstStyle>
            <a:extLst/>
          </a:lstStyle>
          <a:p>
            <a:pPr algn="ctr" fontAlgn="auto">
              <a:spcAft>
                <a:spcPts val="0"/>
              </a:spcAft>
              <a:defRPr/>
            </a:pPr>
            <a:r>
              <a:rPr dirty="0" smtClean="0"/>
              <a:t>POLO SCOLASTICO </a:t>
            </a:r>
            <a:r>
              <a:rPr dirty="0" err="1" smtClean="0"/>
              <a:t>DI</a:t>
            </a:r>
            <a:r>
              <a:rPr dirty="0" smtClean="0"/>
              <a:t> MIRANO  ITIS  “LEVI”</a:t>
            </a:r>
            <a:endParaRPr dirty="0"/>
          </a:p>
        </p:txBody>
      </p:sp>
      <p:sp>
        <p:nvSpPr>
          <p:cNvPr id="4" name="Rectangle 3"/>
          <p:cNvSpPr>
            <a:spLocks noGrp="1"/>
          </p:cNvSpPr>
          <p:nvPr>
            <p:ph type="body" sz="quarter" idx="17"/>
          </p:nvPr>
        </p:nvSpPr>
        <p:spPr>
          <a:xfrm>
            <a:off x="434975" y="4495800"/>
            <a:ext cx="7086600" cy="1295400"/>
          </a:xfrm>
        </p:spPr>
        <p:txBody>
          <a:bodyPr rtlCol="0">
            <a:normAutofit fontScale="92500"/>
          </a:bodyPr>
          <a:lstStyle>
            <a:extLst/>
          </a:lstStyle>
          <a:p>
            <a:pPr fontAlgn="auto">
              <a:spcAft>
                <a:spcPts val="0"/>
              </a:spcAft>
              <a:defRPr/>
            </a:pPr>
            <a:r>
              <a:rPr dirty="0" smtClean="0"/>
              <a:t>Un laboratorio scolastico per lo studio delle energie rinnovabili e il risparmio energetico</a:t>
            </a:r>
            <a:endParaRPr dirty="0"/>
          </a:p>
        </p:txBody>
      </p:sp>
      <p:sp>
        <p:nvSpPr>
          <p:cNvPr id="30723" name="Rettangolo 6"/>
          <p:cNvSpPr>
            <a:spLocks noChangeArrowheads="1"/>
          </p:cNvSpPr>
          <p:nvPr/>
        </p:nvSpPr>
        <p:spPr bwMode="auto">
          <a:xfrm rot="-5400000">
            <a:off x="5966619" y="4248944"/>
            <a:ext cx="4572000" cy="646112"/>
          </a:xfrm>
          <a:prstGeom prst="rect">
            <a:avLst/>
          </a:prstGeom>
          <a:noFill/>
          <a:ln w="9525">
            <a:noFill/>
            <a:miter lim="800000"/>
            <a:headEnd/>
            <a:tailEnd/>
          </a:ln>
        </p:spPr>
        <p:txBody>
          <a:bodyPr>
            <a:spAutoFit/>
          </a:bodyPr>
          <a:lstStyle/>
          <a:p>
            <a:r>
              <a:rPr lang="it-IT">
                <a:latin typeface="Calibri" pitchFamily="34" charset="0"/>
              </a:rPr>
              <a:t>PROVINCIA DI VENEZIA</a:t>
            </a:r>
          </a:p>
          <a:p>
            <a:r>
              <a:rPr lang="it-IT">
                <a:latin typeface="Calibri" pitchFamily="34" charset="0"/>
              </a:rPr>
              <a:t>SERVIZIO  GESTIONE DEL PATRIMONIO EDILIZIO</a:t>
            </a:r>
          </a:p>
        </p:txBody>
      </p:sp>
      <p:pic>
        <p:nvPicPr>
          <p:cNvPr id="30724" name="Immagine 11" descr="tavolaXOasi29aa"/>
          <p:cNvPicPr>
            <a:picLocks noChangeAspect="1" noChangeArrowheads="1"/>
          </p:cNvPicPr>
          <p:nvPr/>
        </p:nvPicPr>
        <p:blipFill>
          <a:blip r:embed="rId3"/>
          <a:srcRect l="15564" r="50272" b="67636"/>
          <a:stretch>
            <a:fillRect/>
          </a:stretch>
        </p:blipFill>
        <p:spPr bwMode="auto">
          <a:xfrm>
            <a:off x="2500313" y="2071688"/>
            <a:ext cx="3000375" cy="2357437"/>
          </a:xfrm>
          <a:prstGeom prst="rect">
            <a:avLst/>
          </a:prstGeom>
          <a:noFill/>
          <a:ln w="9525">
            <a:noFill/>
            <a:miter lim="800000"/>
            <a:headEnd/>
            <a:tailEnd/>
          </a:ln>
        </p:spPr>
      </p:pic>
      <p:pic>
        <p:nvPicPr>
          <p:cNvPr id="30725" name="Picture 4" descr="http://1.bp.blogspot.com/_W1p0u5jvODk/TIXOf_M6qNI/AAAAAAAAAac/ys1fO5Kvj48/s1600/CASA_SOLARE.jpg"/>
          <p:cNvPicPr>
            <a:picLocks noChangeAspect="1" noChangeArrowheads="1"/>
          </p:cNvPicPr>
          <p:nvPr/>
        </p:nvPicPr>
        <p:blipFill>
          <a:blip r:embed="rId4"/>
          <a:srcRect/>
          <a:stretch>
            <a:fillRect/>
          </a:stretch>
        </p:blipFill>
        <p:spPr bwMode="auto">
          <a:xfrm>
            <a:off x="428625" y="2071688"/>
            <a:ext cx="2000250" cy="2357437"/>
          </a:xfrm>
          <a:prstGeom prst="rect">
            <a:avLst/>
          </a:prstGeom>
          <a:noFill/>
          <a:ln w="9525">
            <a:noFill/>
            <a:miter lim="800000"/>
            <a:headEnd/>
            <a:tailEnd/>
          </a:ln>
        </p:spPr>
      </p:pic>
      <p:pic>
        <p:nvPicPr>
          <p:cNvPr id="30726" name="Picture 6" descr="http://www.lostato.it/wp-content/uploads/2010/12/pannelli-fotovoltaici.jpg"/>
          <p:cNvPicPr>
            <a:picLocks noChangeAspect="1" noChangeArrowheads="1"/>
          </p:cNvPicPr>
          <p:nvPr/>
        </p:nvPicPr>
        <p:blipFill>
          <a:blip r:embed="rId5"/>
          <a:srcRect/>
          <a:stretch>
            <a:fillRect/>
          </a:stretch>
        </p:blipFill>
        <p:spPr bwMode="auto">
          <a:xfrm>
            <a:off x="5572125" y="2214563"/>
            <a:ext cx="1946275" cy="2081212"/>
          </a:xfrm>
          <a:prstGeom prst="rect">
            <a:avLst/>
          </a:prstGeom>
          <a:noFill/>
          <a:ln w="9525">
            <a:noFill/>
            <a:miter lim="800000"/>
            <a:headEnd/>
            <a:tailEnd/>
          </a:ln>
        </p:spPr>
      </p:pic>
      <p:sp>
        <p:nvSpPr>
          <p:cNvPr id="30727" name="CasellaDiTesto 14"/>
          <p:cNvSpPr txBox="1">
            <a:spLocks noChangeArrowheads="1"/>
          </p:cNvSpPr>
          <p:nvPr/>
        </p:nvSpPr>
        <p:spPr bwMode="auto">
          <a:xfrm>
            <a:off x="1143000" y="357188"/>
            <a:ext cx="6324600" cy="1477962"/>
          </a:xfrm>
          <a:prstGeom prst="rect">
            <a:avLst/>
          </a:prstGeom>
          <a:noFill/>
          <a:ln w="9525">
            <a:noFill/>
            <a:miter lim="800000"/>
            <a:headEnd/>
            <a:tailEnd/>
          </a:ln>
        </p:spPr>
        <p:txBody>
          <a:bodyPr wrap="none">
            <a:spAutoFit/>
          </a:bodyPr>
          <a:lstStyle/>
          <a:p>
            <a:r>
              <a:rPr lang="it-IT">
                <a:latin typeface="Calibri" pitchFamily="34" charset="0"/>
              </a:rPr>
              <a:t>Studio di fattibilità per la realizzaizone di un laboratorio scolastico</a:t>
            </a:r>
          </a:p>
          <a:p>
            <a:r>
              <a:rPr lang="it-IT">
                <a:latin typeface="Calibri" pitchFamily="34" charset="0"/>
              </a:rPr>
              <a:t>presso l'itis "Levi" di Mirano come occasione per lo studio delle</a:t>
            </a:r>
          </a:p>
          <a:p>
            <a:r>
              <a:rPr lang="it-IT">
                <a:latin typeface="Calibri" pitchFamily="34" charset="0"/>
              </a:rPr>
              <a:t>energie rinnovabili e delle strutture e dei materiali architettonici</a:t>
            </a:r>
          </a:p>
          <a:p>
            <a:r>
              <a:rPr lang="it-IT">
                <a:latin typeface="Calibri" pitchFamily="34" charset="0"/>
              </a:rPr>
              <a:t>per il risparmio energetico. </a:t>
            </a:r>
          </a:p>
          <a:p>
            <a:r>
              <a:rPr lang="it-IT">
                <a:latin typeface="Calibri" pitchFamily="34" charset="0"/>
              </a:rPr>
              <a:t>OBIETTIVO: REALIZZARE UN LABORATORIO MODULARE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p:cNvSpPr>
          <p:nvPr>
            <p:ph type="body" sz="quarter" idx="11"/>
          </p:nvPr>
        </p:nvSpPr>
        <p:spPr/>
        <p:txBody>
          <a:bodyPr rtlCol="0">
            <a:normAutofit fontScale="77500" lnSpcReduction="20000"/>
          </a:bodyPr>
          <a:lstStyle>
            <a:extLst/>
          </a:lstStyle>
          <a:p>
            <a:pPr fontAlgn="auto">
              <a:spcAft>
                <a:spcPts val="0"/>
              </a:spcAft>
              <a:defRPr/>
            </a:pPr>
            <a:r>
              <a:rPr dirty="0" smtClean="0"/>
              <a:t>Realizzare una struttura modulare ripetibile ed ampliabile in grado di ospitare componenti e materiali architettonici quali pareti, pavimenti, serramenti, coperture che permettano studi e valutazioni sul risparmio energetico. Possibilità di eseguire test di valutazione e confronti fra le diverse tipologie di materiali impiegati, garantendo percorsi di studio innovativi e modificabili nel tempo. Una proposta dell’istituto scolastico che ipotizza un laboratorio modulare aperto alle realtà economiche per una collaborazione di studio e presentazione delle diverse strutture.</a:t>
            </a:r>
          </a:p>
          <a:p>
            <a:pPr fontAlgn="auto">
              <a:spcAft>
                <a:spcPts val="0"/>
              </a:spcAft>
              <a:defRPr/>
            </a:pPr>
            <a:endParaRPr dirty="0"/>
          </a:p>
        </p:txBody>
      </p:sp>
      <p:sp>
        <p:nvSpPr>
          <p:cNvPr id="32770" name="Rettangolo 3"/>
          <p:cNvSpPr>
            <a:spLocks noChangeArrowheads="1"/>
          </p:cNvSpPr>
          <p:nvPr/>
        </p:nvSpPr>
        <p:spPr bwMode="auto">
          <a:xfrm rot="-5400000">
            <a:off x="5966619" y="4248944"/>
            <a:ext cx="4572000" cy="646112"/>
          </a:xfrm>
          <a:prstGeom prst="rect">
            <a:avLst/>
          </a:prstGeom>
          <a:noFill/>
          <a:ln w="9525">
            <a:noFill/>
            <a:miter lim="800000"/>
            <a:headEnd/>
            <a:tailEnd/>
          </a:ln>
        </p:spPr>
        <p:txBody>
          <a:bodyPr>
            <a:spAutoFit/>
          </a:bodyPr>
          <a:lstStyle/>
          <a:p>
            <a:r>
              <a:rPr lang="it-IT">
                <a:latin typeface="Calibri" pitchFamily="34" charset="0"/>
              </a:rPr>
              <a:t>PROVINCIA DI VENEZIA</a:t>
            </a:r>
          </a:p>
          <a:p>
            <a:r>
              <a:rPr lang="it-IT">
                <a:latin typeface="Calibri" pitchFamily="34" charset="0"/>
              </a:rPr>
              <a:t>SERVIZIO  GESTIONE DEL PATRIMONIO EDILIZIO</a:t>
            </a:r>
          </a:p>
        </p:txBody>
      </p:sp>
      <p:pic>
        <p:nvPicPr>
          <p:cNvPr id="7" name="Immagine 6" descr="tavolaXOasi02.jpg"/>
          <p:cNvPicPr/>
          <p:nvPr/>
        </p:nvPicPr>
        <p:blipFill>
          <a:blip r:embed="rId3"/>
          <a:srcRect l="43422"/>
          <a:stretch>
            <a:fillRect/>
          </a:stretch>
        </p:blipFill>
        <p:spPr>
          <a:xfrm>
            <a:off x="357188" y="285750"/>
            <a:ext cx="4643437" cy="6215063"/>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8"/>
          <p:cNvSpPr>
            <a:spLocks noGrp="1"/>
          </p:cNvSpPr>
          <p:nvPr>
            <p:ph type="body" sz="quarter" idx="13"/>
          </p:nvPr>
        </p:nvSpPr>
        <p:spPr>
          <a:xfrm>
            <a:off x="228600" y="4343400"/>
            <a:ext cx="8129588" cy="2085975"/>
          </a:xfrm>
        </p:spPr>
        <p:txBody>
          <a:bodyPr/>
          <a:lstStyle/>
          <a:p>
            <a:r>
              <a:rPr smtClean="0"/>
              <a:t>IL LABORATORIO MODULARE:</a:t>
            </a:r>
          </a:p>
          <a:p>
            <a:r>
              <a:rPr smtClean="0"/>
              <a:t>1 Una struttura composta da moduli di circa 25 mq sul tipo "container"</a:t>
            </a:r>
          </a:p>
          <a:p>
            <a:r>
              <a:rPr smtClean="0"/>
              <a:t>2 Una struttura ripetibile e sovraponibile per due piani</a:t>
            </a:r>
          </a:p>
          <a:p>
            <a:r>
              <a:rPr smtClean="0"/>
              <a:t>3 Una strttura in grado di ospitare materiali e tecnologie diverse</a:t>
            </a:r>
          </a:p>
          <a:p>
            <a:r>
              <a:rPr smtClean="0"/>
              <a:t>4 Una struttura modificabile nel tempo</a:t>
            </a:r>
          </a:p>
        </p:txBody>
      </p:sp>
      <p:sp>
        <p:nvSpPr>
          <p:cNvPr id="34818" name="Rettangolo 5"/>
          <p:cNvSpPr>
            <a:spLocks noChangeArrowheads="1"/>
          </p:cNvSpPr>
          <p:nvPr/>
        </p:nvSpPr>
        <p:spPr bwMode="auto">
          <a:xfrm rot="-5400000">
            <a:off x="5966619" y="4248944"/>
            <a:ext cx="4572000" cy="646112"/>
          </a:xfrm>
          <a:prstGeom prst="rect">
            <a:avLst/>
          </a:prstGeom>
          <a:noFill/>
          <a:ln w="9525">
            <a:noFill/>
            <a:miter lim="800000"/>
            <a:headEnd/>
            <a:tailEnd/>
          </a:ln>
        </p:spPr>
        <p:txBody>
          <a:bodyPr>
            <a:spAutoFit/>
          </a:bodyPr>
          <a:lstStyle/>
          <a:p>
            <a:r>
              <a:rPr lang="it-IT">
                <a:latin typeface="Calibri" pitchFamily="34" charset="0"/>
              </a:rPr>
              <a:t>PROVINCIA DI VENEZIA</a:t>
            </a:r>
          </a:p>
          <a:p>
            <a:r>
              <a:rPr lang="it-IT">
                <a:latin typeface="Calibri" pitchFamily="34" charset="0"/>
              </a:rPr>
              <a:t>SERVIZIO  GESTIONE DEL PATRIMONIO EDILIZIO</a:t>
            </a:r>
          </a:p>
        </p:txBody>
      </p:sp>
      <p:pic>
        <p:nvPicPr>
          <p:cNvPr id="13" name="Immagine 12" descr="tavolaXOasi02.jpg"/>
          <p:cNvPicPr>
            <a:picLocks noChangeAspect="1"/>
          </p:cNvPicPr>
          <p:nvPr/>
        </p:nvPicPr>
        <p:blipFill>
          <a:blip r:embed="rId3"/>
          <a:stretch>
            <a:fillRect/>
          </a:stretch>
        </p:blipFill>
        <p:spPr>
          <a:xfrm>
            <a:off x="285750" y="285750"/>
            <a:ext cx="6767513" cy="4083050"/>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6"/>
          </p:nvPr>
        </p:nvSpPr>
        <p:spPr>
          <a:xfrm>
            <a:off x="434975" y="5791200"/>
            <a:ext cx="7086600" cy="381000"/>
          </a:xfrm>
        </p:spPr>
        <p:txBody>
          <a:bodyPr rtlCol="0">
            <a:normAutofit/>
          </a:bodyPr>
          <a:lstStyle>
            <a:extLst/>
          </a:lstStyle>
          <a:p>
            <a:pPr algn="ctr" fontAlgn="auto">
              <a:spcAft>
                <a:spcPts val="0"/>
              </a:spcAft>
              <a:defRPr/>
            </a:pPr>
            <a:r>
              <a:rPr dirty="0" smtClean="0"/>
              <a:t>POLO SCOLASTICO </a:t>
            </a:r>
            <a:r>
              <a:rPr dirty="0" err="1" smtClean="0"/>
              <a:t>DI</a:t>
            </a:r>
            <a:r>
              <a:rPr dirty="0" smtClean="0"/>
              <a:t> MIRANO  ITIS  “LEVI”</a:t>
            </a:r>
            <a:endParaRPr dirty="0"/>
          </a:p>
        </p:txBody>
      </p:sp>
      <p:sp>
        <p:nvSpPr>
          <p:cNvPr id="4" name="Rectangle 3"/>
          <p:cNvSpPr>
            <a:spLocks noGrp="1"/>
          </p:cNvSpPr>
          <p:nvPr>
            <p:ph type="body" sz="quarter" idx="17"/>
          </p:nvPr>
        </p:nvSpPr>
        <p:spPr>
          <a:xfrm>
            <a:off x="434975" y="4495800"/>
            <a:ext cx="7086600" cy="1295400"/>
          </a:xfrm>
        </p:spPr>
        <p:txBody>
          <a:bodyPr rtlCol="0">
            <a:normAutofit/>
          </a:bodyPr>
          <a:lstStyle>
            <a:extLst/>
          </a:lstStyle>
          <a:p>
            <a:pPr algn="ctr" fontAlgn="auto">
              <a:spcAft>
                <a:spcPts val="0"/>
              </a:spcAft>
              <a:defRPr/>
            </a:pPr>
            <a:r>
              <a:rPr dirty="0" smtClean="0"/>
              <a:t>UNA OSSATURA METALLICA </a:t>
            </a:r>
            <a:endParaRPr dirty="0"/>
          </a:p>
        </p:txBody>
      </p:sp>
      <p:sp>
        <p:nvSpPr>
          <p:cNvPr id="36867" name="Rettangolo 6"/>
          <p:cNvSpPr>
            <a:spLocks noChangeArrowheads="1"/>
          </p:cNvSpPr>
          <p:nvPr/>
        </p:nvSpPr>
        <p:spPr bwMode="auto">
          <a:xfrm rot="-5400000">
            <a:off x="5966619" y="4248944"/>
            <a:ext cx="4572000" cy="646112"/>
          </a:xfrm>
          <a:prstGeom prst="rect">
            <a:avLst/>
          </a:prstGeom>
          <a:noFill/>
          <a:ln w="9525">
            <a:noFill/>
            <a:miter lim="800000"/>
            <a:headEnd/>
            <a:tailEnd/>
          </a:ln>
        </p:spPr>
        <p:txBody>
          <a:bodyPr>
            <a:spAutoFit/>
          </a:bodyPr>
          <a:lstStyle/>
          <a:p>
            <a:r>
              <a:rPr lang="it-IT">
                <a:latin typeface="Calibri" pitchFamily="34" charset="0"/>
              </a:rPr>
              <a:t>PROVINCIA DI VENEZIA</a:t>
            </a:r>
          </a:p>
          <a:p>
            <a:r>
              <a:rPr lang="it-IT">
                <a:latin typeface="Calibri" pitchFamily="34" charset="0"/>
              </a:rPr>
              <a:t>SERVIZIO  GESTIONE DEL PATRIMONIO EDILIZIO</a:t>
            </a:r>
          </a:p>
        </p:txBody>
      </p:sp>
      <p:sp>
        <p:nvSpPr>
          <p:cNvPr id="36868" name="CasellaDiTesto 14"/>
          <p:cNvSpPr txBox="1">
            <a:spLocks noChangeArrowheads="1"/>
          </p:cNvSpPr>
          <p:nvPr/>
        </p:nvSpPr>
        <p:spPr bwMode="auto">
          <a:xfrm>
            <a:off x="785813" y="357188"/>
            <a:ext cx="6589712" cy="1477962"/>
          </a:xfrm>
          <a:prstGeom prst="rect">
            <a:avLst/>
          </a:prstGeom>
          <a:noFill/>
          <a:ln w="9525">
            <a:noFill/>
            <a:miter lim="800000"/>
            <a:headEnd/>
            <a:tailEnd/>
          </a:ln>
        </p:spPr>
        <p:txBody>
          <a:bodyPr wrap="none">
            <a:spAutoFit/>
          </a:bodyPr>
          <a:lstStyle/>
          <a:p>
            <a:r>
              <a:rPr lang="it-IT">
                <a:latin typeface="Calibri" pitchFamily="34" charset="0"/>
              </a:rPr>
              <a:t>Realizzare un edificio costituito da una struttura portante dove</a:t>
            </a:r>
          </a:p>
          <a:p>
            <a:r>
              <a:rPr lang="it-IT">
                <a:latin typeface="Calibri" pitchFamily="34" charset="0"/>
              </a:rPr>
              <a:t>inserire moduli metallici di supporto (travi e pilatri) in grado di </a:t>
            </a:r>
          </a:p>
          <a:p>
            <a:r>
              <a:rPr lang="it-IT">
                <a:latin typeface="Calibri" pitchFamily="34" charset="0"/>
              </a:rPr>
              <a:t>ospitare diversi materiali architettonici. Rilevare e testare le </a:t>
            </a:r>
          </a:p>
          <a:p>
            <a:r>
              <a:rPr lang="it-IT">
                <a:latin typeface="Calibri" pitchFamily="34" charset="0"/>
              </a:rPr>
              <a:t>performace dei diversi materiali attraverso percorsi didattici specifici</a:t>
            </a:r>
          </a:p>
          <a:p>
            <a:endParaRPr lang="it-IT">
              <a:latin typeface="Calibri" pitchFamily="34" charset="0"/>
            </a:endParaRPr>
          </a:p>
        </p:txBody>
      </p:sp>
      <p:pic>
        <p:nvPicPr>
          <p:cNvPr id="9" name="Immagine 8" descr="tavolaXOasi02.jpg"/>
          <p:cNvPicPr/>
          <p:nvPr/>
        </p:nvPicPr>
        <p:blipFill>
          <a:blip r:embed="rId3"/>
          <a:srcRect l="39064" b="33954"/>
          <a:stretch>
            <a:fillRect/>
          </a:stretch>
        </p:blipFill>
        <p:spPr>
          <a:xfrm>
            <a:off x="428625" y="2143125"/>
            <a:ext cx="3079750" cy="2201863"/>
          </a:xfrm>
          <a:prstGeom prst="rect">
            <a:avLst/>
          </a:prstGeom>
          <a:effectLst>
            <a:outerShdw blurRad="50800" dist="38100" dir="2700000" algn="tl" rotWithShape="0">
              <a:prstClr val="black">
                <a:alpha val="40000"/>
              </a:prstClr>
            </a:outerShdw>
          </a:effectLst>
        </p:spPr>
      </p:pic>
      <p:pic>
        <p:nvPicPr>
          <p:cNvPr id="10" name="Immagine 9" descr="tavolaXOasi02.jpg"/>
          <p:cNvPicPr/>
          <p:nvPr/>
        </p:nvPicPr>
        <p:blipFill>
          <a:blip r:embed="rId4"/>
          <a:srcRect r="61543" b="33853"/>
          <a:stretch>
            <a:fillRect/>
          </a:stretch>
        </p:blipFill>
        <p:spPr>
          <a:xfrm>
            <a:off x="3643313" y="2143125"/>
            <a:ext cx="2071687" cy="2205038"/>
          </a:xfrm>
          <a:prstGeom prst="rect">
            <a:avLst/>
          </a:prstGeom>
          <a:effectLst>
            <a:outerShdw blurRad="50800" dist="38100" dir="2700000" algn="tl" rotWithShape="0">
              <a:prstClr val="black">
                <a:alpha val="40000"/>
              </a:prstClr>
            </a:outerShdw>
          </a:effectLst>
        </p:spPr>
      </p:pic>
      <p:pic>
        <p:nvPicPr>
          <p:cNvPr id="11" name="Immagine 10" descr="tavolaXOasi02.jpg"/>
          <p:cNvPicPr/>
          <p:nvPr/>
        </p:nvPicPr>
        <p:blipFill>
          <a:blip r:embed="rId5"/>
          <a:srcRect t="67054" r="61636"/>
          <a:stretch>
            <a:fillRect/>
          </a:stretch>
        </p:blipFill>
        <p:spPr>
          <a:xfrm>
            <a:off x="5857875" y="2143125"/>
            <a:ext cx="1714500" cy="2214563"/>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ttangolo 3"/>
          <p:cNvSpPr>
            <a:spLocks noChangeArrowheads="1"/>
          </p:cNvSpPr>
          <p:nvPr/>
        </p:nvSpPr>
        <p:spPr bwMode="auto">
          <a:xfrm rot="-5400000">
            <a:off x="5966619" y="4248944"/>
            <a:ext cx="4572000" cy="646112"/>
          </a:xfrm>
          <a:prstGeom prst="rect">
            <a:avLst/>
          </a:prstGeom>
          <a:noFill/>
          <a:ln w="9525">
            <a:noFill/>
            <a:miter lim="800000"/>
            <a:headEnd/>
            <a:tailEnd/>
          </a:ln>
        </p:spPr>
        <p:txBody>
          <a:bodyPr>
            <a:spAutoFit/>
          </a:bodyPr>
          <a:lstStyle/>
          <a:p>
            <a:r>
              <a:rPr lang="it-IT">
                <a:latin typeface="Calibri" pitchFamily="34" charset="0"/>
              </a:rPr>
              <a:t>PROVINCIA DI VENEZIA</a:t>
            </a:r>
          </a:p>
          <a:p>
            <a:r>
              <a:rPr lang="it-IT">
                <a:latin typeface="Calibri" pitchFamily="34" charset="0"/>
              </a:rPr>
              <a:t>SERVIZIO  GESTIONE DEL PATRIMONIO EDILIZIO</a:t>
            </a:r>
          </a:p>
        </p:txBody>
      </p:sp>
      <p:pic>
        <p:nvPicPr>
          <p:cNvPr id="6" name="Immagine 5" descr="tavolaXOasi02.jpg"/>
          <p:cNvPicPr>
            <a:picLocks noChangeAspect="1"/>
          </p:cNvPicPr>
          <p:nvPr/>
        </p:nvPicPr>
        <p:blipFill>
          <a:blip r:embed="rId3"/>
          <a:srcRect l="1637" r="4352"/>
          <a:stretch>
            <a:fillRect/>
          </a:stretch>
        </p:blipFill>
        <p:spPr>
          <a:xfrm>
            <a:off x="285750" y="285750"/>
            <a:ext cx="7000875" cy="5341938"/>
          </a:xfrm>
          <a:prstGeom prst="rect">
            <a:avLst/>
          </a:prstGeom>
          <a:effectLst>
            <a:outerShdw blurRad="50800" dist="38100" dir="2700000" algn="tl" rotWithShape="0">
              <a:prstClr val="black">
                <a:alpha val="40000"/>
              </a:prstClr>
            </a:outerShdw>
          </a:effectLst>
        </p:spPr>
      </p:pic>
      <p:sp>
        <p:nvSpPr>
          <p:cNvPr id="38915" name="CasellaDiTesto 6"/>
          <p:cNvSpPr txBox="1">
            <a:spLocks noChangeArrowheads="1"/>
          </p:cNvSpPr>
          <p:nvPr/>
        </p:nvSpPr>
        <p:spPr bwMode="auto">
          <a:xfrm>
            <a:off x="285750" y="5715000"/>
            <a:ext cx="7000875" cy="923925"/>
          </a:xfrm>
          <a:prstGeom prst="rect">
            <a:avLst/>
          </a:prstGeom>
          <a:solidFill>
            <a:srgbClr val="FFC000"/>
          </a:solidFill>
          <a:ln w="9525">
            <a:noFill/>
            <a:miter lim="800000"/>
            <a:headEnd/>
            <a:tailEnd/>
          </a:ln>
        </p:spPr>
        <p:txBody>
          <a:bodyPr>
            <a:spAutoFit/>
          </a:bodyPr>
          <a:lstStyle/>
          <a:p>
            <a:r>
              <a:rPr lang="it-IT">
                <a:latin typeface="Calibri" pitchFamily="34" charset="0"/>
              </a:rPr>
              <a:t>La struttura che si ottiene è un edificio modulare su due piani per una superficie di circa 150 - 200 mq in grado di ospitare un laboratorio con diversi spazi. Il complesso sarà in grado di produrre diversi tipi energia.</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p:cNvSpPr>
          <p:nvPr>
            <p:ph type="body" sz="quarter" idx="10"/>
          </p:nvPr>
        </p:nvSpPr>
        <p:spPr>
          <a:xfrm>
            <a:off x="228600" y="5143500"/>
            <a:ext cx="8672513" cy="1562100"/>
          </a:xfrm>
        </p:spPr>
        <p:txBody>
          <a:bodyPr/>
          <a:lstStyle/>
          <a:p>
            <a:pPr algn="ctr"/>
            <a:r>
              <a:rPr sz="2000" smtClean="0"/>
              <a:t> ENERGIE RINNOVABILI</a:t>
            </a:r>
          </a:p>
          <a:p>
            <a:pPr algn="ctr"/>
            <a:r>
              <a:rPr sz="2000" smtClean="0"/>
              <a:t>Il laboratorio potrà ospitare diverse tecnologie per la produzione di energie rinnovabili realizzando cosi un edificio in grado di produrre autonomamente l'energia necessaria per il suo funzionamento. Solare termico, fotovoltaico, eolico, geotermico, biomasse, recupero delle acque piovane.</a:t>
            </a:r>
          </a:p>
        </p:txBody>
      </p:sp>
      <p:sp>
        <p:nvSpPr>
          <p:cNvPr id="7" name="Rectangle 6"/>
          <p:cNvSpPr>
            <a:spLocks noGrp="1"/>
          </p:cNvSpPr>
          <p:nvPr>
            <p:ph type="body" sz="quarter" idx="15"/>
          </p:nvPr>
        </p:nvSpPr>
        <p:spPr>
          <a:xfrm rot="16200000">
            <a:off x="5538787" y="2081213"/>
            <a:ext cx="4848225" cy="990600"/>
          </a:xfrm>
        </p:spPr>
        <p:txBody>
          <a:bodyPr rtlCol="0">
            <a:normAutofit lnSpcReduction="10000"/>
          </a:bodyPr>
          <a:lstStyle/>
          <a:p>
            <a:pPr algn="l" fontAlgn="auto">
              <a:spcAft>
                <a:spcPts val="0"/>
              </a:spcAft>
              <a:buFont typeface="Arial"/>
              <a:buNone/>
              <a:defRPr/>
            </a:pPr>
            <a:r>
              <a:rPr smtClean="0"/>
              <a:t>PROVINCIA DI VENEZIA</a:t>
            </a:r>
          </a:p>
          <a:p>
            <a:pPr algn="l" fontAlgn="auto">
              <a:spcAft>
                <a:spcPts val="0"/>
              </a:spcAft>
              <a:buFont typeface="Arial"/>
              <a:buNone/>
              <a:defRPr/>
            </a:pPr>
            <a:r>
              <a:rPr smtClean="0"/>
              <a:t>SERVIZIO  GESTIONE DEL PATRIMONIO EDILIZIO</a:t>
            </a:r>
            <a:endParaRPr dirty="0"/>
          </a:p>
        </p:txBody>
      </p:sp>
      <p:pic>
        <p:nvPicPr>
          <p:cNvPr id="40963" name="Picture 2" descr="http://www.sciencegate.it/biotech/images/solare2.jpg"/>
          <p:cNvPicPr>
            <a:picLocks noChangeAspect="1" noChangeArrowheads="1"/>
          </p:cNvPicPr>
          <p:nvPr/>
        </p:nvPicPr>
        <p:blipFill>
          <a:blip r:embed="rId3"/>
          <a:srcRect/>
          <a:stretch>
            <a:fillRect/>
          </a:stretch>
        </p:blipFill>
        <p:spPr bwMode="auto">
          <a:xfrm>
            <a:off x="3786188" y="2357438"/>
            <a:ext cx="3295650" cy="2638425"/>
          </a:xfrm>
          <a:prstGeom prst="rect">
            <a:avLst/>
          </a:prstGeom>
          <a:noFill/>
          <a:ln w="9525">
            <a:noFill/>
            <a:miter lim="800000"/>
            <a:headEnd/>
            <a:tailEnd/>
          </a:ln>
        </p:spPr>
      </p:pic>
      <p:pic>
        <p:nvPicPr>
          <p:cNvPr id="6" name="Immagine 5" descr="tavolaXOasi02.jpg"/>
          <p:cNvPicPr>
            <a:picLocks noChangeAspect="1"/>
          </p:cNvPicPr>
          <p:nvPr/>
        </p:nvPicPr>
        <p:blipFill>
          <a:blip r:embed="rId4"/>
          <a:stretch>
            <a:fillRect/>
          </a:stretch>
        </p:blipFill>
        <p:spPr>
          <a:xfrm>
            <a:off x="214313" y="285750"/>
            <a:ext cx="3894137" cy="3030538"/>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Grp="1"/>
          </p:cNvSpPr>
          <p:nvPr>
            <p:ph type="body" sz="quarter" idx="11"/>
          </p:nvPr>
        </p:nvSpPr>
        <p:spPr/>
        <p:txBody>
          <a:bodyPr rtlCol="0">
            <a:normAutofit fontScale="85000" lnSpcReduction="20000"/>
          </a:bodyPr>
          <a:lstStyle>
            <a:extLst/>
          </a:lstStyle>
          <a:p>
            <a:pPr fontAlgn="auto">
              <a:spcAft>
                <a:spcPts val="0"/>
              </a:spcAft>
              <a:defRPr/>
            </a:pPr>
            <a:r>
              <a:rPr dirty="0" smtClean="0"/>
              <a:t>IL LABORATORIO POTRA’ OSPITARE MATERIALI E TECNOLOGIE DIVERSE INSTALLATE E PROPOSTE DA DIVERSI OPERATORI ECONOMICI CHE POTRANNO DIMOSTRARE I PROPRI MATERIALI E PROPORRE PERCORSI </a:t>
            </a:r>
            <a:r>
              <a:rPr dirty="0" err="1" smtClean="0"/>
              <a:t>DI</a:t>
            </a:r>
            <a:r>
              <a:rPr dirty="0" smtClean="0"/>
              <a:t> RICERCA E COLLABORAZIONE CON LA SCUOLA ED IL TERRITORIO</a:t>
            </a:r>
          </a:p>
          <a:p>
            <a:pPr fontAlgn="auto">
              <a:spcAft>
                <a:spcPts val="0"/>
              </a:spcAft>
              <a:defRPr/>
            </a:pPr>
            <a:endParaRPr smtClean="0"/>
          </a:p>
          <a:p>
            <a:pPr algn="ctr" fontAlgn="auto">
              <a:spcAft>
                <a:spcPts val="0"/>
              </a:spcAft>
              <a:defRPr/>
            </a:pPr>
            <a:r>
              <a:rPr i="1" dirty="0" smtClean="0"/>
              <a:t>La scuola ha sviluppato contatti con </a:t>
            </a:r>
            <a:r>
              <a:rPr i="1" dirty="0" err="1" smtClean="0"/>
              <a:t>enel</a:t>
            </a:r>
            <a:r>
              <a:rPr i="1" dirty="0" smtClean="0"/>
              <a:t>, </a:t>
            </a:r>
            <a:r>
              <a:rPr i="1" dirty="0" err="1" smtClean="0"/>
              <a:t>edison</a:t>
            </a:r>
            <a:r>
              <a:rPr i="1" dirty="0" smtClean="0"/>
              <a:t>, vesta, </a:t>
            </a:r>
            <a:r>
              <a:rPr i="1" dirty="0" err="1" smtClean="0"/>
              <a:t>eni</a:t>
            </a:r>
            <a:r>
              <a:rPr i="1" dirty="0" smtClean="0"/>
              <a:t>, che sono interessati alla fornitura di moduli tipo per la realizzazione del laboratorio</a:t>
            </a:r>
            <a:endParaRPr b="1" smtClean="0"/>
          </a:p>
          <a:p>
            <a:pPr fontAlgn="auto">
              <a:spcAft>
                <a:spcPts val="0"/>
              </a:spcAft>
              <a:defRPr/>
            </a:pPr>
            <a:endParaRPr smtClean="0"/>
          </a:p>
          <a:p>
            <a:pPr fontAlgn="auto">
              <a:spcAft>
                <a:spcPts val="0"/>
              </a:spcAft>
              <a:defRPr/>
            </a:pPr>
            <a:endParaRPr dirty="0"/>
          </a:p>
        </p:txBody>
      </p:sp>
      <p:sp>
        <p:nvSpPr>
          <p:cNvPr id="43011" name="Rettangolo 3"/>
          <p:cNvSpPr>
            <a:spLocks noChangeArrowheads="1"/>
          </p:cNvSpPr>
          <p:nvPr/>
        </p:nvSpPr>
        <p:spPr bwMode="auto">
          <a:xfrm rot="-5400000">
            <a:off x="5966619" y="4248944"/>
            <a:ext cx="4572000" cy="646112"/>
          </a:xfrm>
          <a:prstGeom prst="rect">
            <a:avLst/>
          </a:prstGeom>
          <a:noFill/>
          <a:ln w="9525">
            <a:noFill/>
            <a:miter lim="800000"/>
            <a:headEnd/>
            <a:tailEnd/>
          </a:ln>
        </p:spPr>
        <p:txBody>
          <a:bodyPr>
            <a:spAutoFit/>
          </a:bodyPr>
          <a:lstStyle/>
          <a:p>
            <a:r>
              <a:rPr lang="it-IT">
                <a:latin typeface="Calibri" pitchFamily="34" charset="0"/>
              </a:rPr>
              <a:t>PROVINCIA DI VENEZIA</a:t>
            </a:r>
          </a:p>
          <a:p>
            <a:r>
              <a:rPr lang="it-IT">
                <a:latin typeface="Calibri" pitchFamily="34" charset="0"/>
              </a:rPr>
              <a:t>SERVIZIO  GESTIONE DEL PATRIMONIO EDILIZIO</a:t>
            </a:r>
          </a:p>
        </p:txBody>
      </p:sp>
      <p:pic>
        <p:nvPicPr>
          <p:cNvPr id="9" name="Immagine 8" descr="tavolaXOasi02.jpg"/>
          <p:cNvPicPr/>
          <p:nvPr/>
        </p:nvPicPr>
        <p:blipFill>
          <a:blip r:embed="rId3"/>
          <a:srcRect l="912" r="1451"/>
          <a:stretch>
            <a:fillRect/>
          </a:stretch>
        </p:blipFill>
        <p:spPr>
          <a:xfrm>
            <a:off x="428625" y="285750"/>
            <a:ext cx="4572000" cy="4357688"/>
          </a:xfrm>
          <a:prstGeom prst="rect">
            <a:avLst/>
          </a:prstGeom>
          <a:effectLst>
            <a:outerShdw blurRad="50800" dist="38100" dir="2700000" algn="tl" rotWithShape="0">
              <a:prstClr val="black">
                <a:alpha val="40000"/>
              </a:prstClr>
            </a:outerShdw>
          </a:effectLst>
        </p:spPr>
      </p:pic>
      <p:sp>
        <p:nvSpPr>
          <p:cNvPr id="11" name="Rectangle 3"/>
          <p:cNvSpPr txBox="1">
            <a:spLocks/>
          </p:cNvSpPr>
          <p:nvPr/>
        </p:nvSpPr>
        <p:spPr>
          <a:xfrm>
            <a:off x="428625" y="5072063"/>
            <a:ext cx="7086600" cy="1295400"/>
          </a:xfrm>
          <a:prstGeom prst="rect">
            <a:avLst/>
          </a:prstGeom>
          <a:solidFill>
            <a:schemeClr val="accent6">
              <a:lumMod val="75000"/>
            </a:schemeClr>
          </a:solidFill>
        </p:spPr>
        <p:txBody>
          <a:bodyPr>
            <a:normAutofit/>
          </a:bodyPr>
          <a:lstStyle>
            <a:extLst/>
          </a:lstStyle>
          <a:p>
            <a:pPr marL="342900" indent="-342900" algn="ctr" fontAlgn="auto">
              <a:spcBef>
                <a:spcPct val="20000"/>
              </a:spcBef>
              <a:spcAft>
                <a:spcPts val="0"/>
              </a:spcAft>
              <a:defRPr/>
            </a:pPr>
            <a:r>
              <a:rPr lang="it-IT" sz="3200">
                <a:solidFill>
                  <a:schemeClr val="tx2"/>
                </a:solidFill>
                <a:latin typeface="+mn-lt"/>
              </a:rPr>
              <a:t>LE POSSIBILI COLLABORAZIONI CON LE REALTA' ECONOMICHE TERRITORIALI</a:t>
            </a:r>
            <a:endParaRPr lang="it-IT" sz="3200" dirty="0">
              <a:solidFill>
                <a:schemeClr val="tx2"/>
              </a:solidFill>
              <a:latin typeface="+mn-l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ntemporary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590</Words>
  <PresentationFormat>On-screen Show (4:3)</PresentationFormat>
  <Paragraphs>71</Paragraphs>
  <Slides>10</Slides>
  <Notes>10</Notes>
  <HiddenSlides>0</HiddenSlides>
  <MMClips>0</MMClips>
  <ScaleCrop>false</ScaleCrop>
  <HeadingPairs>
    <vt:vector size="6" baseType="variant">
      <vt:variant>
        <vt:lpstr>Caratteri utilizzati</vt:lpstr>
      </vt:variant>
      <vt:variant>
        <vt:i4>2</vt:i4>
      </vt:variant>
      <vt:variant>
        <vt:lpstr>Modello struttura</vt:lpstr>
      </vt:variant>
      <vt:variant>
        <vt:i4>21</vt:i4>
      </vt:variant>
      <vt:variant>
        <vt:lpstr>Titoli diapositive</vt:lpstr>
      </vt:variant>
      <vt:variant>
        <vt:i4>10</vt:i4>
      </vt:variant>
    </vt:vector>
  </HeadingPairs>
  <TitlesOfParts>
    <vt:vector size="33" baseType="lpstr">
      <vt:lpstr>Calibri</vt:lpstr>
      <vt:lpstr>Arial</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ContemporaryPhotoAlbum</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cp:lastModifiedBy/>
  <cp:revision>1</cp:revision>
  <dcterms:created xsi:type="dcterms:W3CDTF">2011-04-07T22:00:01Z</dcterms:created>
  <dcterms:modified xsi:type="dcterms:W3CDTF">2012-05-17T09:27:11Z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1040</vt:i4>
  </property>
  <property fmtid="{D5CDD505-2E9C-101B-9397-08002B2CF9AE}" pid="3" name="_Version">
    <vt:lpwstr>12.0.4518</vt:lpwstr>
  </property>
</Properties>
</file>